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</p:sldMasterIdLst>
  <p:notesMasterIdLst>
    <p:notesMasterId r:id="rId21"/>
  </p:notesMasterIdLst>
  <p:sldIdLst>
    <p:sldId id="296" r:id="rId7"/>
    <p:sldId id="324" r:id="rId8"/>
    <p:sldId id="305" r:id="rId9"/>
    <p:sldId id="423" r:id="rId10"/>
    <p:sldId id="424" r:id="rId11"/>
    <p:sldId id="425" r:id="rId12"/>
    <p:sldId id="326" r:id="rId13"/>
    <p:sldId id="328" r:id="rId14"/>
    <p:sldId id="426" r:id="rId15"/>
    <p:sldId id="332" r:id="rId16"/>
    <p:sldId id="427" r:id="rId17"/>
    <p:sldId id="429" r:id="rId18"/>
    <p:sldId id="327" r:id="rId19"/>
    <p:sldId id="43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EC6B038-F9A8-A07D-A814-334BCDB0C2F3}" name="Couso, Starla" initials="SC" userId="S::Starla.Couso@kimley-horn.com::da6de03a-ebaf-4eda-8fa5-d38c195ab20e" providerId="AD"/>
  <p188:author id="{F9DB1854-B24F-C1EE-8EBC-C53F59EAC315}" name="Moore, Marc" initials="MM" userId="S::Marc.Moore@kimley-horn.com::a9419117-37de-4342-a2c0-1bac364ae5b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BC2B"/>
    <a:srgbClr val="1790BF"/>
    <a:srgbClr val="057D8D"/>
    <a:srgbClr val="F3F4FB"/>
    <a:srgbClr val="CBCEE2"/>
    <a:srgbClr val="D5C629"/>
    <a:srgbClr val="2D338A"/>
    <a:srgbClr val="35BEAE"/>
    <a:srgbClr val="1595CA"/>
    <a:srgbClr val="E44E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yward, Nathaniel" userId="5efd66fb-9df8-4a2c-af9a-f308c089dc5c" providerId="ADAL" clId="{9657E187-21CE-4A96-AEDE-EBB604B003E7}"/>
    <pc:docChg chg="undo redo custSel addSld delSld modSld sldOrd">
      <pc:chgData name="Heyward, Nathaniel" userId="5efd66fb-9df8-4a2c-af9a-f308c089dc5c" providerId="ADAL" clId="{9657E187-21CE-4A96-AEDE-EBB604B003E7}" dt="2025-04-25T18:28:45.684" v="2806" actId="1076"/>
      <pc:docMkLst>
        <pc:docMk/>
      </pc:docMkLst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444480428" sldId="276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1013074950" sldId="282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233922431" sldId="283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1039213521" sldId="284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1082809202" sldId="285"/>
        </pc:sldMkLst>
      </pc:sldChg>
      <pc:sldChg chg="modSp mod">
        <pc:chgData name="Heyward, Nathaniel" userId="5efd66fb-9df8-4a2c-af9a-f308c089dc5c" providerId="ADAL" clId="{9657E187-21CE-4A96-AEDE-EBB604B003E7}" dt="2025-04-24T14:35:57.099" v="291" actId="207"/>
        <pc:sldMkLst>
          <pc:docMk/>
          <pc:sldMk cId="2211362940" sldId="296"/>
        </pc:sldMkLst>
        <pc:spChg chg="mod">
          <ac:chgData name="Heyward, Nathaniel" userId="5efd66fb-9df8-4a2c-af9a-f308c089dc5c" providerId="ADAL" clId="{9657E187-21CE-4A96-AEDE-EBB604B003E7}" dt="2025-04-24T14:35:57.099" v="291" actId="207"/>
          <ac:spMkLst>
            <pc:docMk/>
            <pc:sldMk cId="2211362940" sldId="296"/>
            <ac:spMk id="5" creationId="{D60A1745-FBCA-63A0-2F20-BFC6AE23C8EA}"/>
          </ac:spMkLst>
        </pc:spChg>
      </pc:sldChg>
      <pc:sldChg chg="addSp delSp modSp mod ord delAnim modAnim">
        <pc:chgData name="Heyward, Nathaniel" userId="5efd66fb-9df8-4a2c-af9a-f308c089dc5c" providerId="ADAL" clId="{9657E187-21CE-4A96-AEDE-EBB604B003E7}" dt="2025-04-24T15:13:58.209" v="805" actId="207"/>
        <pc:sldMkLst>
          <pc:docMk/>
          <pc:sldMk cId="1703559851" sldId="305"/>
        </pc:sldMkLst>
        <pc:spChg chg="mod">
          <ac:chgData name="Heyward, Nathaniel" userId="5efd66fb-9df8-4a2c-af9a-f308c089dc5c" providerId="ADAL" clId="{9657E187-21CE-4A96-AEDE-EBB604B003E7}" dt="2025-04-24T15:02:30.790" v="697" actId="207"/>
          <ac:spMkLst>
            <pc:docMk/>
            <pc:sldMk cId="1703559851" sldId="305"/>
            <ac:spMk id="4" creationId="{BBD598A6-C67C-0EE6-C453-DE218E3E4979}"/>
          </ac:spMkLst>
        </pc:spChg>
        <pc:spChg chg="mod">
          <ac:chgData name="Heyward, Nathaniel" userId="5efd66fb-9df8-4a2c-af9a-f308c089dc5c" providerId="ADAL" clId="{9657E187-21CE-4A96-AEDE-EBB604B003E7}" dt="2025-04-24T15:12:22.943" v="745" actId="207"/>
          <ac:spMkLst>
            <pc:docMk/>
            <pc:sldMk cId="1703559851" sldId="305"/>
            <ac:spMk id="6" creationId="{3E7D075F-B8CC-4D6F-3D71-6B52F3EDB3F0}"/>
          </ac:spMkLst>
        </pc:spChg>
        <pc:spChg chg="del">
          <ac:chgData name="Heyward, Nathaniel" userId="5efd66fb-9df8-4a2c-af9a-f308c089dc5c" providerId="ADAL" clId="{9657E187-21CE-4A96-AEDE-EBB604B003E7}" dt="2025-04-24T14:40:41.595" v="399" actId="478"/>
          <ac:spMkLst>
            <pc:docMk/>
            <pc:sldMk cId="1703559851" sldId="305"/>
            <ac:spMk id="7" creationId="{DBAE2BA4-9C73-4F3A-9A94-ED1B0220F8C0}"/>
          </ac:spMkLst>
        </pc:spChg>
        <pc:spChg chg="add mod">
          <ac:chgData name="Heyward, Nathaniel" userId="5efd66fb-9df8-4a2c-af9a-f308c089dc5c" providerId="ADAL" clId="{9657E187-21CE-4A96-AEDE-EBB604B003E7}" dt="2025-04-24T15:12:27.348" v="746" actId="207"/>
          <ac:spMkLst>
            <pc:docMk/>
            <pc:sldMk cId="1703559851" sldId="305"/>
            <ac:spMk id="8" creationId="{E541F42B-98A2-A310-5228-882736AC2A2C}"/>
          </ac:spMkLst>
        </pc:spChg>
        <pc:spChg chg="add mod">
          <ac:chgData name="Heyward, Nathaniel" userId="5efd66fb-9df8-4a2c-af9a-f308c089dc5c" providerId="ADAL" clId="{9657E187-21CE-4A96-AEDE-EBB604B003E7}" dt="2025-04-24T15:13:03.757" v="754" actId="14100"/>
          <ac:spMkLst>
            <pc:docMk/>
            <pc:sldMk cId="1703559851" sldId="305"/>
            <ac:spMk id="14" creationId="{124B8D60-501D-40C1-F568-E51F836E42D0}"/>
          </ac:spMkLst>
        </pc:spChg>
        <pc:spChg chg="add mod">
          <ac:chgData name="Heyward, Nathaniel" userId="5efd66fb-9df8-4a2c-af9a-f308c089dc5c" providerId="ADAL" clId="{9657E187-21CE-4A96-AEDE-EBB604B003E7}" dt="2025-04-24T15:12:30.389" v="747" actId="207"/>
          <ac:spMkLst>
            <pc:docMk/>
            <pc:sldMk cId="1703559851" sldId="305"/>
            <ac:spMk id="15" creationId="{0E134E56-FD7C-58AF-F7C5-DAB226732EEB}"/>
          </ac:spMkLst>
        </pc:spChg>
        <pc:spChg chg="add mod">
          <ac:chgData name="Heyward, Nathaniel" userId="5efd66fb-9df8-4a2c-af9a-f308c089dc5c" providerId="ADAL" clId="{9657E187-21CE-4A96-AEDE-EBB604B003E7}" dt="2025-04-24T15:12:34.109" v="748" actId="207"/>
          <ac:spMkLst>
            <pc:docMk/>
            <pc:sldMk cId="1703559851" sldId="305"/>
            <ac:spMk id="19" creationId="{0A1FAA87-B081-5CAF-7DC3-02608D11E57D}"/>
          </ac:spMkLst>
        </pc:spChg>
        <pc:spChg chg="add mod">
          <ac:chgData name="Heyward, Nathaniel" userId="5efd66fb-9df8-4a2c-af9a-f308c089dc5c" providerId="ADAL" clId="{9657E187-21CE-4A96-AEDE-EBB604B003E7}" dt="2025-04-24T15:13:58.209" v="805" actId="207"/>
          <ac:spMkLst>
            <pc:docMk/>
            <pc:sldMk cId="1703559851" sldId="305"/>
            <ac:spMk id="23" creationId="{ACE7327A-4F9F-036D-0BDB-C5B91D6A1B18}"/>
          </ac:spMkLst>
        </pc:spChg>
        <pc:graphicFrameChg chg="add mod">
          <ac:chgData name="Heyward, Nathaniel" userId="5efd66fb-9df8-4a2c-af9a-f308c089dc5c" providerId="ADAL" clId="{9657E187-21CE-4A96-AEDE-EBB604B003E7}" dt="2025-04-24T15:12:39.069" v="749" actId="207"/>
          <ac:graphicFrameMkLst>
            <pc:docMk/>
            <pc:sldMk cId="1703559851" sldId="305"/>
            <ac:graphicFrameMk id="12" creationId="{14AEF59B-E36F-E7C5-0346-D6C3E65A1FDB}"/>
          </ac:graphicFrameMkLst>
        </pc:graphicFrameChg>
        <pc:graphicFrameChg chg="add del mod">
          <ac:chgData name="Heyward, Nathaniel" userId="5efd66fb-9df8-4a2c-af9a-f308c089dc5c" providerId="ADAL" clId="{9657E187-21CE-4A96-AEDE-EBB604B003E7}" dt="2025-04-24T15:10:31.095" v="735" actId="478"/>
          <ac:graphicFrameMkLst>
            <pc:docMk/>
            <pc:sldMk cId="1703559851" sldId="305"/>
            <ac:graphicFrameMk id="21" creationId="{3C73321D-490F-CB93-3639-AF3C7015A695}"/>
          </ac:graphicFrameMkLst>
        </pc:graphicFrameChg>
        <pc:graphicFrameChg chg="add mod">
          <ac:chgData name="Heyward, Nathaniel" userId="5efd66fb-9df8-4a2c-af9a-f308c089dc5c" providerId="ADAL" clId="{9657E187-21CE-4A96-AEDE-EBB604B003E7}" dt="2025-04-24T15:12:58.462" v="753" actId="207"/>
          <ac:graphicFrameMkLst>
            <pc:docMk/>
            <pc:sldMk cId="1703559851" sldId="305"/>
            <ac:graphicFrameMk id="22" creationId="{5C614AE9-90E1-FB34-65C7-ADC9CE0D699E}"/>
          </ac:graphicFrameMkLst>
        </pc:graphicFrameChg>
        <pc:picChg chg="del">
          <ac:chgData name="Heyward, Nathaniel" userId="5efd66fb-9df8-4a2c-af9a-f308c089dc5c" providerId="ADAL" clId="{9657E187-21CE-4A96-AEDE-EBB604B003E7}" dt="2025-04-24T14:40:28.549" v="393" actId="478"/>
          <ac:picMkLst>
            <pc:docMk/>
            <pc:sldMk cId="1703559851" sldId="305"/>
            <ac:picMk id="2" creationId="{85337046-384F-5A45-67F1-EA85BA2F4CE4}"/>
          </ac:picMkLst>
        </pc:picChg>
        <pc:picChg chg="add mod">
          <ac:chgData name="Heyward, Nathaniel" userId="5efd66fb-9df8-4a2c-af9a-f308c089dc5c" providerId="ADAL" clId="{9657E187-21CE-4A96-AEDE-EBB604B003E7}" dt="2025-04-24T14:58:34.580" v="634" actId="207"/>
          <ac:picMkLst>
            <pc:docMk/>
            <pc:sldMk cId="1703559851" sldId="305"/>
            <ac:picMk id="3" creationId="{6AF7D9D2-8403-5ECF-85C6-6AF87FF1823A}"/>
          </ac:picMkLst>
        </pc:picChg>
        <pc:picChg chg="del">
          <ac:chgData name="Heyward, Nathaniel" userId="5efd66fb-9df8-4a2c-af9a-f308c089dc5c" providerId="ADAL" clId="{9657E187-21CE-4A96-AEDE-EBB604B003E7}" dt="2025-04-24T14:40:37.436" v="396" actId="478"/>
          <ac:picMkLst>
            <pc:docMk/>
            <pc:sldMk cId="1703559851" sldId="305"/>
            <ac:picMk id="5" creationId="{80F8E5C1-40C1-C477-ECA8-CDE2700741C2}"/>
          </ac:picMkLst>
        </pc:picChg>
        <pc:picChg chg="del">
          <ac:chgData name="Heyward, Nathaniel" userId="5efd66fb-9df8-4a2c-af9a-f308c089dc5c" providerId="ADAL" clId="{9657E187-21CE-4A96-AEDE-EBB604B003E7}" dt="2025-04-24T14:40:32.286" v="394" actId="478"/>
          <ac:picMkLst>
            <pc:docMk/>
            <pc:sldMk cId="1703559851" sldId="305"/>
            <ac:picMk id="9" creationId="{F632F021-BC6E-4B65-3A9B-F725282CE7AE}"/>
          </ac:picMkLst>
        </pc:picChg>
        <pc:picChg chg="add del mod">
          <ac:chgData name="Heyward, Nathaniel" userId="5efd66fb-9df8-4a2c-af9a-f308c089dc5c" providerId="ADAL" clId="{9657E187-21CE-4A96-AEDE-EBB604B003E7}" dt="2025-04-24T14:46:04.928" v="567" actId="478"/>
          <ac:picMkLst>
            <pc:docMk/>
            <pc:sldMk cId="1703559851" sldId="305"/>
            <ac:picMk id="10" creationId="{4779475B-09C2-323D-835A-7208D4D5D5AD}"/>
          </ac:picMkLst>
        </pc:picChg>
        <pc:picChg chg="add mod">
          <ac:chgData name="Heyward, Nathaniel" userId="5efd66fb-9df8-4a2c-af9a-f308c089dc5c" providerId="ADAL" clId="{9657E187-21CE-4A96-AEDE-EBB604B003E7}" dt="2025-04-24T14:58:52.557" v="638" actId="207"/>
          <ac:picMkLst>
            <pc:docMk/>
            <pc:sldMk cId="1703559851" sldId="305"/>
            <ac:picMk id="11" creationId="{4A0D7B82-3FD1-93BD-C9C9-ED15070F4410}"/>
          </ac:picMkLst>
        </pc:picChg>
        <pc:picChg chg="del mod">
          <ac:chgData name="Heyward, Nathaniel" userId="5efd66fb-9df8-4a2c-af9a-f308c089dc5c" providerId="ADAL" clId="{9657E187-21CE-4A96-AEDE-EBB604B003E7}" dt="2025-04-24T14:40:39.892" v="398" actId="478"/>
          <ac:picMkLst>
            <pc:docMk/>
            <pc:sldMk cId="1703559851" sldId="305"/>
            <ac:picMk id="16" creationId="{EDCA4A49-6ED5-85FF-358B-8D0F05509B8E}"/>
          </ac:picMkLst>
        </pc:picChg>
        <pc:picChg chg="del">
          <ac:chgData name="Heyward, Nathaniel" userId="5efd66fb-9df8-4a2c-af9a-f308c089dc5c" providerId="ADAL" clId="{9657E187-21CE-4A96-AEDE-EBB604B003E7}" dt="2025-04-24T14:40:35.496" v="395" actId="478"/>
          <ac:picMkLst>
            <pc:docMk/>
            <pc:sldMk cId="1703559851" sldId="305"/>
            <ac:picMk id="17" creationId="{14B46D21-4CF7-AA93-0F5E-2309EB356B0B}"/>
          </ac:picMkLst>
        </pc:picChg>
        <pc:picChg chg="add mod">
          <ac:chgData name="Heyward, Nathaniel" userId="5efd66fb-9df8-4a2c-af9a-f308c089dc5c" providerId="ADAL" clId="{9657E187-21CE-4A96-AEDE-EBB604B003E7}" dt="2025-04-24T15:02:01.995" v="694" actId="207"/>
          <ac:picMkLst>
            <pc:docMk/>
            <pc:sldMk cId="1703559851" sldId="305"/>
            <ac:picMk id="18" creationId="{7B8EC090-746F-ED33-674A-D115EF369849}"/>
          </ac:picMkLst>
        </pc:picChg>
        <pc:picChg chg="add mod">
          <ac:chgData name="Heyward, Nathaniel" userId="5efd66fb-9df8-4a2c-af9a-f308c089dc5c" providerId="ADAL" clId="{9657E187-21CE-4A96-AEDE-EBB604B003E7}" dt="2025-04-24T15:04:20.381" v="727" actId="207"/>
          <ac:picMkLst>
            <pc:docMk/>
            <pc:sldMk cId="1703559851" sldId="305"/>
            <ac:picMk id="20" creationId="{7F49230D-6669-78C9-A18E-5EFBB41C5964}"/>
          </ac:picMkLst>
        </pc:picChg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453888627" sldId="306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3162525170" sldId="307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1824830669" sldId="309"/>
        </pc:sldMkLst>
      </pc:sldChg>
      <pc:sldChg chg="add del">
        <pc:chgData name="Heyward, Nathaniel" userId="5efd66fb-9df8-4a2c-af9a-f308c089dc5c" providerId="ADAL" clId="{9657E187-21CE-4A96-AEDE-EBB604B003E7}" dt="2025-04-24T14:36:30.775" v="292" actId="47"/>
        <pc:sldMkLst>
          <pc:docMk/>
          <pc:sldMk cId="4006629995" sldId="323"/>
        </pc:sldMkLst>
      </pc:sldChg>
      <pc:sldChg chg="modSp mod">
        <pc:chgData name="Heyward, Nathaniel" userId="5efd66fb-9df8-4a2c-af9a-f308c089dc5c" providerId="ADAL" clId="{9657E187-21CE-4A96-AEDE-EBB604B003E7}" dt="2025-04-24T16:04:39.829" v="1652" actId="20577"/>
        <pc:sldMkLst>
          <pc:docMk/>
          <pc:sldMk cId="2296289783" sldId="324"/>
        </pc:sldMkLst>
        <pc:spChg chg="mod">
          <ac:chgData name="Heyward, Nathaniel" userId="5efd66fb-9df8-4a2c-af9a-f308c089dc5c" providerId="ADAL" clId="{9657E187-21CE-4A96-AEDE-EBB604B003E7}" dt="2025-04-24T16:04:39.829" v="1652" actId="20577"/>
          <ac:spMkLst>
            <pc:docMk/>
            <pc:sldMk cId="2296289783" sldId="324"/>
            <ac:spMk id="4" creationId="{D45EE3D5-29DB-0BA4-A6D3-8A0820CA02E3}"/>
          </ac:spMkLst>
        </pc:spChg>
        <pc:spChg chg="mod">
          <ac:chgData name="Heyward, Nathaniel" userId="5efd66fb-9df8-4a2c-af9a-f308c089dc5c" providerId="ADAL" clId="{9657E187-21CE-4A96-AEDE-EBB604B003E7}" dt="2025-04-24T14:38:23.184" v="344" actId="14100"/>
          <ac:spMkLst>
            <pc:docMk/>
            <pc:sldMk cId="2296289783" sldId="324"/>
            <ac:spMk id="5" creationId="{A287C26A-08BA-D93C-3407-31DBE8B00B80}"/>
          </ac:spMkLst>
        </pc:spChg>
      </pc:sldChg>
      <pc:sldChg chg="modSp mod">
        <pc:chgData name="Heyward, Nathaniel" userId="5efd66fb-9df8-4a2c-af9a-f308c089dc5c" providerId="ADAL" clId="{9657E187-21CE-4A96-AEDE-EBB604B003E7}" dt="2025-04-24T16:11:01.458" v="1795" actId="6549"/>
        <pc:sldMkLst>
          <pc:docMk/>
          <pc:sldMk cId="1890974586" sldId="326"/>
        </pc:sldMkLst>
        <pc:spChg chg="mod">
          <ac:chgData name="Heyward, Nathaniel" userId="5efd66fb-9df8-4a2c-af9a-f308c089dc5c" providerId="ADAL" clId="{9657E187-21CE-4A96-AEDE-EBB604B003E7}" dt="2025-04-24T16:11:01.458" v="1795" actId="6549"/>
          <ac:spMkLst>
            <pc:docMk/>
            <pc:sldMk cId="1890974586" sldId="326"/>
            <ac:spMk id="5" creationId="{A287C26A-08BA-D93C-3407-31DBE8B00B80}"/>
          </ac:spMkLst>
        </pc:spChg>
      </pc:sldChg>
      <pc:sldChg chg="addSp delSp modSp mod">
        <pc:chgData name="Heyward, Nathaniel" userId="5efd66fb-9df8-4a2c-af9a-f308c089dc5c" providerId="ADAL" clId="{9657E187-21CE-4A96-AEDE-EBB604B003E7}" dt="2025-04-24T16:21:22.181" v="2011" actId="20577"/>
        <pc:sldMkLst>
          <pc:docMk/>
          <pc:sldMk cId="3904469931" sldId="327"/>
        </pc:sldMkLst>
        <pc:spChg chg="del">
          <ac:chgData name="Heyward, Nathaniel" userId="5efd66fb-9df8-4a2c-af9a-f308c089dc5c" providerId="ADAL" clId="{9657E187-21CE-4A96-AEDE-EBB604B003E7}" dt="2025-04-24T16:17:38.778" v="1920" actId="478"/>
          <ac:spMkLst>
            <pc:docMk/>
            <pc:sldMk cId="3904469931" sldId="327"/>
            <ac:spMk id="2" creationId="{1C0CADB0-1E3A-E2AE-822B-F44931ADAB20}"/>
          </ac:spMkLst>
        </pc:spChg>
        <pc:spChg chg="add del mod">
          <ac:chgData name="Heyward, Nathaniel" userId="5efd66fb-9df8-4a2c-af9a-f308c089dc5c" providerId="ADAL" clId="{9657E187-21CE-4A96-AEDE-EBB604B003E7}" dt="2025-04-24T16:18:24.923" v="1965" actId="478"/>
          <ac:spMkLst>
            <pc:docMk/>
            <pc:sldMk cId="3904469931" sldId="327"/>
            <ac:spMk id="4" creationId="{0268277A-84A7-E537-8F57-9CD0955A7F52}"/>
          </ac:spMkLst>
        </pc:spChg>
        <pc:spChg chg="add mod">
          <ac:chgData name="Heyward, Nathaniel" userId="5efd66fb-9df8-4a2c-af9a-f308c089dc5c" providerId="ADAL" clId="{9657E187-21CE-4A96-AEDE-EBB604B003E7}" dt="2025-04-24T16:18:44.069" v="1971" actId="207"/>
          <ac:spMkLst>
            <pc:docMk/>
            <pc:sldMk cId="3904469931" sldId="327"/>
            <ac:spMk id="5" creationId="{2CBE875E-DA04-4CF9-E8AD-28DF199E1508}"/>
          </ac:spMkLst>
        </pc:spChg>
        <pc:spChg chg="mod">
          <ac:chgData name="Heyward, Nathaniel" userId="5efd66fb-9df8-4a2c-af9a-f308c089dc5c" providerId="ADAL" clId="{9657E187-21CE-4A96-AEDE-EBB604B003E7}" dt="2025-04-24T16:18:52.787" v="1973" actId="20577"/>
          <ac:spMkLst>
            <pc:docMk/>
            <pc:sldMk cId="3904469931" sldId="327"/>
            <ac:spMk id="6" creationId="{BEB9F84D-8524-4CD1-6223-22226F776FF6}"/>
          </ac:spMkLst>
        </pc:spChg>
        <pc:spChg chg="del">
          <ac:chgData name="Heyward, Nathaniel" userId="5efd66fb-9df8-4a2c-af9a-f308c089dc5c" providerId="ADAL" clId="{9657E187-21CE-4A96-AEDE-EBB604B003E7}" dt="2025-04-24T16:18:16.125" v="1964" actId="478"/>
          <ac:spMkLst>
            <pc:docMk/>
            <pc:sldMk cId="3904469931" sldId="327"/>
            <ac:spMk id="7" creationId="{44D2C791-DA69-D2FA-9A65-49628743CBA9}"/>
          </ac:spMkLst>
        </pc:spChg>
        <pc:spChg chg="del">
          <ac:chgData name="Heyward, Nathaniel" userId="5efd66fb-9df8-4a2c-af9a-f308c089dc5c" providerId="ADAL" clId="{9657E187-21CE-4A96-AEDE-EBB604B003E7}" dt="2025-04-24T16:17:37.234" v="1919" actId="478"/>
          <ac:spMkLst>
            <pc:docMk/>
            <pc:sldMk cId="3904469931" sldId="327"/>
            <ac:spMk id="9" creationId="{3D02774F-EF92-F7FC-EEBB-9BC47BBA4686}"/>
          </ac:spMkLst>
        </pc:spChg>
        <pc:spChg chg="add mod">
          <ac:chgData name="Heyward, Nathaniel" userId="5efd66fb-9df8-4a2c-af9a-f308c089dc5c" providerId="ADAL" clId="{9657E187-21CE-4A96-AEDE-EBB604B003E7}" dt="2025-04-24T16:18:44.069" v="1971" actId="207"/>
          <ac:spMkLst>
            <pc:docMk/>
            <pc:sldMk cId="3904469931" sldId="327"/>
            <ac:spMk id="10" creationId="{D73135D4-98EE-98E7-6AB6-3C4679F17441}"/>
          </ac:spMkLst>
        </pc:spChg>
        <pc:spChg chg="add mod">
          <ac:chgData name="Heyward, Nathaniel" userId="5efd66fb-9df8-4a2c-af9a-f308c089dc5c" providerId="ADAL" clId="{9657E187-21CE-4A96-AEDE-EBB604B003E7}" dt="2025-04-24T16:18:44.069" v="1971" actId="207"/>
          <ac:spMkLst>
            <pc:docMk/>
            <pc:sldMk cId="3904469931" sldId="327"/>
            <ac:spMk id="11" creationId="{5FA0DEF5-2156-4871-C9D1-CC2C9D716D6C}"/>
          </ac:spMkLst>
        </pc:spChg>
        <pc:spChg chg="add mod">
          <ac:chgData name="Heyward, Nathaniel" userId="5efd66fb-9df8-4a2c-af9a-f308c089dc5c" providerId="ADAL" clId="{9657E187-21CE-4A96-AEDE-EBB604B003E7}" dt="2025-04-24T16:18:59.748" v="1974" actId="404"/>
          <ac:spMkLst>
            <pc:docMk/>
            <pc:sldMk cId="3904469931" sldId="327"/>
            <ac:spMk id="12" creationId="{9C4C8EA9-604B-62E3-5640-5379F7B5ABBD}"/>
          </ac:spMkLst>
        </pc:spChg>
        <pc:spChg chg="add mod">
          <ac:chgData name="Heyward, Nathaniel" userId="5efd66fb-9df8-4a2c-af9a-f308c089dc5c" providerId="ADAL" clId="{9657E187-21CE-4A96-AEDE-EBB604B003E7}" dt="2025-04-24T16:18:59.748" v="1974" actId="404"/>
          <ac:spMkLst>
            <pc:docMk/>
            <pc:sldMk cId="3904469931" sldId="327"/>
            <ac:spMk id="13" creationId="{B5522D40-CFDD-BEC3-E8BA-C60021809C48}"/>
          </ac:spMkLst>
        </pc:spChg>
        <pc:spChg chg="add mod">
          <ac:chgData name="Heyward, Nathaniel" userId="5efd66fb-9df8-4a2c-af9a-f308c089dc5c" providerId="ADAL" clId="{9657E187-21CE-4A96-AEDE-EBB604B003E7}" dt="2025-04-24T16:21:22.181" v="2011" actId="20577"/>
          <ac:spMkLst>
            <pc:docMk/>
            <pc:sldMk cId="3904469931" sldId="327"/>
            <ac:spMk id="14" creationId="{928DB11A-8C2C-3F32-AF59-79A2A95AFAED}"/>
          </ac:spMkLst>
        </pc:spChg>
        <pc:spChg chg="add mod">
          <ac:chgData name="Heyward, Nathaniel" userId="5efd66fb-9df8-4a2c-af9a-f308c089dc5c" providerId="ADAL" clId="{9657E187-21CE-4A96-AEDE-EBB604B003E7}" dt="2025-04-24T16:18:44.069" v="1971" actId="207"/>
          <ac:spMkLst>
            <pc:docMk/>
            <pc:sldMk cId="3904469931" sldId="327"/>
            <ac:spMk id="15" creationId="{DF973AAA-4C21-7314-9048-E3CF5492FCB3}"/>
          </ac:spMkLst>
        </pc:spChg>
        <pc:spChg chg="add mod">
          <ac:chgData name="Heyward, Nathaniel" userId="5efd66fb-9df8-4a2c-af9a-f308c089dc5c" providerId="ADAL" clId="{9657E187-21CE-4A96-AEDE-EBB604B003E7}" dt="2025-04-24T16:18:59.748" v="1974" actId="404"/>
          <ac:spMkLst>
            <pc:docMk/>
            <pc:sldMk cId="3904469931" sldId="327"/>
            <ac:spMk id="16" creationId="{512AA3DA-F058-5188-E03F-9C8198C6F085}"/>
          </ac:spMkLst>
        </pc:spChg>
        <pc:picChg chg="del">
          <ac:chgData name="Heyward, Nathaniel" userId="5efd66fb-9df8-4a2c-af9a-f308c089dc5c" providerId="ADAL" clId="{9657E187-21CE-4A96-AEDE-EBB604B003E7}" dt="2025-04-24T16:17:36.704" v="1918" actId="478"/>
          <ac:picMkLst>
            <pc:docMk/>
            <pc:sldMk cId="3904469931" sldId="327"/>
            <ac:picMk id="8" creationId="{D03ED9EE-93A4-320C-703E-85A0B14A9BC9}"/>
          </ac:picMkLst>
        </pc:picChg>
      </pc:sldChg>
      <pc:sldChg chg="addSp delSp modSp mod">
        <pc:chgData name="Heyward, Nathaniel" userId="5efd66fb-9df8-4a2c-af9a-f308c089dc5c" providerId="ADAL" clId="{9657E187-21CE-4A96-AEDE-EBB604B003E7}" dt="2025-04-24T16:00:39.949" v="1582" actId="1076"/>
        <pc:sldMkLst>
          <pc:docMk/>
          <pc:sldMk cId="1522505712" sldId="328"/>
        </pc:sldMkLst>
        <pc:spChg chg="mod">
          <ac:chgData name="Heyward, Nathaniel" userId="5efd66fb-9df8-4a2c-af9a-f308c089dc5c" providerId="ADAL" clId="{9657E187-21CE-4A96-AEDE-EBB604B003E7}" dt="2025-04-24T15:59:33.262" v="1557" actId="20577"/>
          <ac:spMkLst>
            <pc:docMk/>
            <pc:sldMk cId="1522505712" sldId="328"/>
            <ac:spMk id="2" creationId="{F8285AA1-F87E-8275-A684-A6B5365B0E7F}"/>
          </ac:spMkLst>
        </pc:spChg>
        <pc:spChg chg="del mod">
          <ac:chgData name="Heyward, Nathaniel" userId="5efd66fb-9df8-4a2c-af9a-f308c089dc5c" providerId="ADAL" clId="{9657E187-21CE-4A96-AEDE-EBB604B003E7}" dt="2025-04-24T15:59:40.865" v="1558" actId="478"/>
          <ac:spMkLst>
            <pc:docMk/>
            <pc:sldMk cId="1522505712" sldId="328"/>
            <ac:spMk id="3" creationId="{7DA89C39-7624-F471-4D34-196F993815E5}"/>
          </ac:spMkLst>
        </pc:spChg>
        <pc:spChg chg="add mod">
          <ac:chgData name="Heyward, Nathaniel" userId="5efd66fb-9df8-4a2c-af9a-f308c089dc5c" providerId="ADAL" clId="{9657E187-21CE-4A96-AEDE-EBB604B003E7}" dt="2025-04-24T16:00:34.557" v="1580" actId="207"/>
          <ac:spMkLst>
            <pc:docMk/>
            <pc:sldMk cId="1522505712" sldId="328"/>
            <ac:spMk id="6" creationId="{868741DB-4376-39A0-116C-E5B22B73D9DF}"/>
          </ac:spMkLst>
        </pc:spChg>
        <pc:picChg chg="del">
          <ac:chgData name="Heyward, Nathaniel" userId="5efd66fb-9df8-4a2c-af9a-f308c089dc5c" providerId="ADAL" clId="{9657E187-21CE-4A96-AEDE-EBB604B003E7}" dt="2025-04-24T15:53:51.440" v="1542" actId="478"/>
          <ac:picMkLst>
            <pc:docMk/>
            <pc:sldMk cId="1522505712" sldId="328"/>
            <ac:picMk id="4" creationId="{45523654-B2A7-4812-F25F-29B213AAB4BB}"/>
          </ac:picMkLst>
        </pc:picChg>
        <pc:picChg chg="add mod">
          <ac:chgData name="Heyward, Nathaniel" userId="5efd66fb-9df8-4a2c-af9a-f308c089dc5c" providerId="ADAL" clId="{9657E187-21CE-4A96-AEDE-EBB604B003E7}" dt="2025-04-24T16:00:39.949" v="1582" actId="1076"/>
          <ac:picMkLst>
            <pc:docMk/>
            <pc:sldMk cId="1522505712" sldId="328"/>
            <ac:picMk id="7" creationId="{58034F8E-069A-C49B-E3FC-819FA1C7E244}"/>
          </ac:picMkLst>
        </pc:picChg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1223212219" sldId="330"/>
        </pc:sldMkLst>
      </pc:sldChg>
      <pc:sldChg chg="addSp delSp modSp mod">
        <pc:chgData name="Heyward, Nathaniel" userId="5efd66fb-9df8-4a2c-af9a-f308c089dc5c" providerId="ADAL" clId="{9657E187-21CE-4A96-AEDE-EBB604B003E7}" dt="2025-04-24T16:18:03.999" v="1963" actId="1076"/>
        <pc:sldMkLst>
          <pc:docMk/>
          <pc:sldMk cId="571593104" sldId="332"/>
        </pc:sldMkLst>
        <pc:spChg chg="mod">
          <ac:chgData name="Heyward, Nathaniel" userId="5efd66fb-9df8-4a2c-af9a-f308c089dc5c" providerId="ADAL" clId="{9657E187-21CE-4A96-AEDE-EBB604B003E7}" dt="2025-04-24T16:17:57.364" v="1960" actId="20577"/>
          <ac:spMkLst>
            <pc:docMk/>
            <pc:sldMk cId="571593104" sldId="332"/>
            <ac:spMk id="2" creationId="{5D0422A0-6054-304E-F2EB-0C45801827B3}"/>
          </ac:spMkLst>
        </pc:spChg>
        <pc:spChg chg="add mod">
          <ac:chgData name="Heyward, Nathaniel" userId="5efd66fb-9df8-4a2c-af9a-f308c089dc5c" providerId="ADAL" clId="{9657E187-21CE-4A96-AEDE-EBB604B003E7}" dt="2025-04-24T16:02:31.513" v="1634" actId="404"/>
          <ac:spMkLst>
            <pc:docMk/>
            <pc:sldMk cId="571593104" sldId="332"/>
            <ac:spMk id="5" creationId="{5B3E9E5A-9E27-A6AC-CDDF-8CB1ACF0BA4F}"/>
          </ac:spMkLst>
        </pc:spChg>
        <pc:graphicFrameChg chg="del">
          <ac:chgData name="Heyward, Nathaniel" userId="5efd66fb-9df8-4a2c-af9a-f308c089dc5c" providerId="ADAL" clId="{9657E187-21CE-4A96-AEDE-EBB604B003E7}" dt="2025-04-24T16:02:07.655" v="1624" actId="478"/>
          <ac:graphicFrameMkLst>
            <pc:docMk/>
            <pc:sldMk cId="571593104" sldId="332"/>
            <ac:graphicFrameMk id="4" creationId="{6257F179-7747-F992-4FDE-1C6D8D7C6DEA}"/>
          </ac:graphicFrameMkLst>
        </pc:graphicFrameChg>
        <pc:graphicFrameChg chg="add mod">
          <ac:chgData name="Heyward, Nathaniel" userId="5efd66fb-9df8-4a2c-af9a-f308c089dc5c" providerId="ADAL" clId="{9657E187-21CE-4A96-AEDE-EBB604B003E7}" dt="2025-04-24T16:05:23.079" v="1653"/>
          <ac:graphicFrameMkLst>
            <pc:docMk/>
            <pc:sldMk cId="571593104" sldId="332"/>
            <ac:graphicFrameMk id="9" creationId="{DD419929-F06E-FE5D-FE17-A8753701CF30}"/>
          </ac:graphicFrameMkLst>
        </pc:graphicFrameChg>
        <pc:picChg chg="add mod">
          <ac:chgData name="Heyward, Nathaniel" userId="5efd66fb-9df8-4a2c-af9a-f308c089dc5c" providerId="ADAL" clId="{9657E187-21CE-4A96-AEDE-EBB604B003E7}" dt="2025-04-24T16:18:03.999" v="1963" actId="1076"/>
          <ac:picMkLst>
            <pc:docMk/>
            <pc:sldMk cId="571593104" sldId="332"/>
            <ac:picMk id="6" creationId="{9BB9600E-35E1-D323-2739-40DB0B4D2888}"/>
          </ac:picMkLst>
        </pc:picChg>
        <pc:picChg chg="add mod">
          <ac:chgData name="Heyward, Nathaniel" userId="5efd66fb-9df8-4a2c-af9a-f308c089dc5c" providerId="ADAL" clId="{9657E187-21CE-4A96-AEDE-EBB604B003E7}" dt="2025-04-24T16:18:03.272" v="1962" actId="1076"/>
          <ac:picMkLst>
            <pc:docMk/>
            <pc:sldMk cId="571593104" sldId="332"/>
            <ac:picMk id="8" creationId="{2634AEE2-5A5E-2183-E66A-3B7D3DE7011D}"/>
          </ac:picMkLst>
        </pc:picChg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1260830095" sldId="377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4143777966" sldId="381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2831821849" sldId="383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4055351519" sldId="385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3633246197" sldId="387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1900745852" sldId="388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2755867788" sldId="393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1331168965" sldId="395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1965088054" sldId="397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1181121464" sldId="398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1563456578" sldId="399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2090982497" sldId="400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1171577350" sldId="401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3511073663" sldId="402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267403719" sldId="403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4006680864" sldId="404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2582446878" sldId="405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3310812937" sldId="406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3903401049" sldId="407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1394582684" sldId="408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1371503260" sldId="410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1642427223" sldId="412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99685195" sldId="413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3789939250" sldId="414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3000892541" sldId="416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121726807" sldId="417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3739915971" sldId="418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865512172" sldId="419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3427263647" sldId="420"/>
        </pc:sldMkLst>
      </pc:sldChg>
      <pc:sldChg chg="del">
        <pc:chgData name="Heyward, Nathaniel" userId="5efd66fb-9df8-4a2c-af9a-f308c089dc5c" providerId="ADAL" clId="{9657E187-21CE-4A96-AEDE-EBB604B003E7}" dt="2025-04-24T16:27:58.173" v="2618" actId="47"/>
        <pc:sldMkLst>
          <pc:docMk/>
          <pc:sldMk cId="378075362" sldId="421"/>
        </pc:sldMkLst>
      </pc:sldChg>
      <pc:sldChg chg="new del">
        <pc:chgData name="Heyward, Nathaniel" userId="5efd66fb-9df8-4a2c-af9a-f308c089dc5c" providerId="ADAL" clId="{9657E187-21CE-4A96-AEDE-EBB604B003E7}" dt="2025-04-24T15:15:07.014" v="808" actId="47"/>
        <pc:sldMkLst>
          <pc:docMk/>
          <pc:sldMk cId="3157081664" sldId="422"/>
        </pc:sldMkLst>
      </pc:sldChg>
      <pc:sldChg chg="addSp delSp modSp add mod delAnim">
        <pc:chgData name="Heyward, Nathaniel" userId="5efd66fb-9df8-4a2c-af9a-f308c089dc5c" providerId="ADAL" clId="{9657E187-21CE-4A96-AEDE-EBB604B003E7}" dt="2025-04-24T15:25:45.140" v="891" actId="207"/>
        <pc:sldMkLst>
          <pc:docMk/>
          <pc:sldMk cId="976685228" sldId="423"/>
        </pc:sldMkLst>
        <pc:spChg chg="mod">
          <ac:chgData name="Heyward, Nathaniel" userId="5efd66fb-9df8-4a2c-af9a-f308c089dc5c" providerId="ADAL" clId="{9657E187-21CE-4A96-AEDE-EBB604B003E7}" dt="2025-04-24T15:15:22.972" v="814" actId="20577"/>
          <ac:spMkLst>
            <pc:docMk/>
            <pc:sldMk cId="976685228" sldId="423"/>
            <ac:spMk id="4" creationId="{96F724E7-71FD-465F-C56B-6BC8D6F2FFF3}"/>
          </ac:spMkLst>
        </pc:spChg>
        <pc:spChg chg="add mod">
          <ac:chgData name="Heyward, Nathaniel" userId="5efd66fb-9df8-4a2c-af9a-f308c089dc5c" providerId="ADAL" clId="{9657E187-21CE-4A96-AEDE-EBB604B003E7}" dt="2025-04-24T15:25:45.140" v="891" actId="207"/>
          <ac:spMkLst>
            <pc:docMk/>
            <pc:sldMk cId="976685228" sldId="423"/>
            <ac:spMk id="5" creationId="{C9CC07B5-EAB4-74D1-9A9A-B8EDA3D75AF7}"/>
          </ac:spMkLst>
        </pc:spChg>
        <pc:spChg chg="del">
          <ac:chgData name="Heyward, Nathaniel" userId="5efd66fb-9df8-4a2c-af9a-f308c089dc5c" providerId="ADAL" clId="{9657E187-21CE-4A96-AEDE-EBB604B003E7}" dt="2025-04-24T15:15:10.382" v="809" actId="478"/>
          <ac:spMkLst>
            <pc:docMk/>
            <pc:sldMk cId="976685228" sldId="423"/>
            <ac:spMk id="6" creationId="{A9FAEA2C-96C7-B2C9-5629-4C59220F792C}"/>
          </ac:spMkLst>
        </pc:spChg>
        <pc:spChg chg="del">
          <ac:chgData name="Heyward, Nathaniel" userId="5efd66fb-9df8-4a2c-af9a-f308c089dc5c" providerId="ADAL" clId="{9657E187-21CE-4A96-AEDE-EBB604B003E7}" dt="2025-04-24T15:15:10.382" v="809" actId="478"/>
          <ac:spMkLst>
            <pc:docMk/>
            <pc:sldMk cId="976685228" sldId="423"/>
            <ac:spMk id="8" creationId="{22BF85E6-C574-E0F6-7DA2-3B9D695CE9EE}"/>
          </ac:spMkLst>
        </pc:spChg>
        <pc:spChg chg="add mod">
          <ac:chgData name="Heyward, Nathaniel" userId="5efd66fb-9df8-4a2c-af9a-f308c089dc5c" providerId="ADAL" clId="{9657E187-21CE-4A96-AEDE-EBB604B003E7}" dt="2025-04-24T15:25:45.140" v="891" actId="207"/>
          <ac:spMkLst>
            <pc:docMk/>
            <pc:sldMk cId="976685228" sldId="423"/>
            <ac:spMk id="9" creationId="{08C8978B-DC37-65A5-5EB8-BEC8D3DB6D08}"/>
          </ac:spMkLst>
        </pc:spChg>
        <pc:spChg chg="del">
          <ac:chgData name="Heyward, Nathaniel" userId="5efd66fb-9df8-4a2c-af9a-f308c089dc5c" providerId="ADAL" clId="{9657E187-21CE-4A96-AEDE-EBB604B003E7}" dt="2025-04-24T15:15:10.382" v="809" actId="478"/>
          <ac:spMkLst>
            <pc:docMk/>
            <pc:sldMk cId="976685228" sldId="423"/>
            <ac:spMk id="14" creationId="{04435419-2642-FB13-F3F1-2D979FE32666}"/>
          </ac:spMkLst>
        </pc:spChg>
        <pc:spChg chg="del">
          <ac:chgData name="Heyward, Nathaniel" userId="5efd66fb-9df8-4a2c-af9a-f308c089dc5c" providerId="ADAL" clId="{9657E187-21CE-4A96-AEDE-EBB604B003E7}" dt="2025-04-24T15:15:10.382" v="809" actId="478"/>
          <ac:spMkLst>
            <pc:docMk/>
            <pc:sldMk cId="976685228" sldId="423"/>
            <ac:spMk id="15" creationId="{CE132EBB-43CB-C5F9-FF35-485F7D50FF21}"/>
          </ac:spMkLst>
        </pc:spChg>
        <pc:spChg chg="del">
          <ac:chgData name="Heyward, Nathaniel" userId="5efd66fb-9df8-4a2c-af9a-f308c089dc5c" providerId="ADAL" clId="{9657E187-21CE-4A96-AEDE-EBB604B003E7}" dt="2025-04-24T15:15:10.382" v="809" actId="478"/>
          <ac:spMkLst>
            <pc:docMk/>
            <pc:sldMk cId="976685228" sldId="423"/>
            <ac:spMk id="19" creationId="{0DCAF098-6AF4-E737-B47A-D5631862AB7F}"/>
          </ac:spMkLst>
        </pc:spChg>
        <pc:spChg chg="del">
          <ac:chgData name="Heyward, Nathaniel" userId="5efd66fb-9df8-4a2c-af9a-f308c089dc5c" providerId="ADAL" clId="{9657E187-21CE-4A96-AEDE-EBB604B003E7}" dt="2025-04-24T15:15:10.382" v="809" actId="478"/>
          <ac:spMkLst>
            <pc:docMk/>
            <pc:sldMk cId="976685228" sldId="423"/>
            <ac:spMk id="23" creationId="{1F24783F-40A4-FB3E-2E8F-AD18E980088E}"/>
          </ac:spMkLst>
        </pc:spChg>
        <pc:picChg chg="add mod">
          <ac:chgData name="Heyward, Nathaniel" userId="5efd66fb-9df8-4a2c-af9a-f308c089dc5c" providerId="ADAL" clId="{9657E187-21CE-4A96-AEDE-EBB604B003E7}" dt="2025-04-24T15:15:30.927" v="815" actId="1076"/>
          <ac:picMkLst>
            <pc:docMk/>
            <pc:sldMk cId="976685228" sldId="423"/>
            <ac:picMk id="2" creationId="{A4FB244A-D906-7B7E-6FAA-2C60AC87AC56}"/>
          </ac:picMkLst>
        </pc:picChg>
        <pc:picChg chg="del">
          <ac:chgData name="Heyward, Nathaniel" userId="5efd66fb-9df8-4a2c-af9a-f308c089dc5c" providerId="ADAL" clId="{9657E187-21CE-4A96-AEDE-EBB604B003E7}" dt="2025-04-24T15:15:10.382" v="809" actId="478"/>
          <ac:picMkLst>
            <pc:docMk/>
            <pc:sldMk cId="976685228" sldId="423"/>
            <ac:picMk id="3" creationId="{2DBA92E8-E2A4-AC4B-5E7C-41A399057C28}"/>
          </ac:picMkLst>
        </pc:picChg>
        <pc:picChg chg="add mod">
          <ac:chgData name="Heyward, Nathaniel" userId="5efd66fb-9df8-4a2c-af9a-f308c089dc5c" providerId="ADAL" clId="{9657E187-21CE-4A96-AEDE-EBB604B003E7}" dt="2025-04-24T15:22:21.624" v="851" actId="1076"/>
          <ac:picMkLst>
            <pc:docMk/>
            <pc:sldMk cId="976685228" sldId="423"/>
            <ac:picMk id="7" creationId="{CCAFE503-1FDC-64E7-BE95-4549370350A8}"/>
          </ac:picMkLst>
        </pc:picChg>
        <pc:picChg chg="del">
          <ac:chgData name="Heyward, Nathaniel" userId="5efd66fb-9df8-4a2c-af9a-f308c089dc5c" providerId="ADAL" clId="{9657E187-21CE-4A96-AEDE-EBB604B003E7}" dt="2025-04-24T15:15:10.382" v="809" actId="478"/>
          <ac:picMkLst>
            <pc:docMk/>
            <pc:sldMk cId="976685228" sldId="423"/>
            <ac:picMk id="11" creationId="{58AB3B14-FCD7-B335-4EEE-1E556CCF69F6}"/>
          </ac:picMkLst>
        </pc:picChg>
        <pc:picChg chg="del">
          <ac:chgData name="Heyward, Nathaniel" userId="5efd66fb-9df8-4a2c-af9a-f308c089dc5c" providerId="ADAL" clId="{9657E187-21CE-4A96-AEDE-EBB604B003E7}" dt="2025-04-24T15:15:10.382" v="809" actId="478"/>
          <ac:picMkLst>
            <pc:docMk/>
            <pc:sldMk cId="976685228" sldId="423"/>
            <ac:picMk id="18" creationId="{B56BD5BB-E75A-5127-7C2E-A243EAC720D5}"/>
          </ac:picMkLst>
        </pc:picChg>
        <pc:picChg chg="del">
          <ac:chgData name="Heyward, Nathaniel" userId="5efd66fb-9df8-4a2c-af9a-f308c089dc5c" providerId="ADAL" clId="{9657E187-21CE-4A96-AEDE-EBB604B003E7}" dt="2025-04-24T15:15:10.382" v="809" actId="478"/>
          <ac:picMkLst>
            <pc:docMk/>
            <pc:sldMk cId="976685228" sldId="423"/>
            <ac:picMk id="20" creationId="{0EEB25A7-65B3-1609-21C9-C356D021CB4C}"/>
          </ac:picMkLst>
        </pc:picChg>
      </pc:sldChg>
      <pc:sldChg chg="addSp delSp modSp add mod">
        <pc:chgData name="Heyward, Nathaniel" userId="5efd66fb-9df8-4a2c-af9a-f308c089dc5c" providerId="ADAL" clId="{9657E187-21CE-4A96-AEDE-EBB604B003E7}" dt="2025-04-24T15:25:38.959" v="890" actId="207"/>
        <pc:sldMkLst>
          <pc:docMk/>
          <pc:sldMk cId="3726754403" sldId="424"/>
        </pc:sldMkLst>
        <pc:spChg chg="mod">
          <ac:chgData name="Heyward, Nathaniel" userId="5efd66fb-9df8-4a2c-af9a-f308c089dc5c" providerId="ADAL" clId="{9657E187-21CE-4A96-AEDE-EBB604B003E7}" dt="2025-04-24T15:25:38.959" v="890" actId="207"/>
          <ac:spMkLst>
            <pc:docMk/>
            <pc:sldMk cId="3726754403" sldId="424"/>
            <ac:spMk id="5" creationId="{8A82EB1F-685D-C459-2B67-21BBD4CBB9EE}"/>
          </ac:spMkLst>
        </pc:spChg>
        <pc:spChg chg="add del mod">
          <ac:chgData name="Heyward, Nathaniel" userId="5efd66fb-9df8-4a2c-af9a-f308c089dc5c" providerId="ADAL" clId="{9657E187-21CE-4A96-AEDE-EBB604B003E7}" dt="2025-04-24T15:22:03.429" v="848" actId="478"/>
          <ac:spMkLst>
            <pc:docMk/>
            <pc:sldMk cId="3726754403" sldId="424"/>
            <ac:spMk id="6" creationId="{1C00A6F5-694D-CE3D-659D-469AC419D9C4}"/>
          </ac:spMkLst>
        </pc:spChg>
        <pc:spChg chg="add mod">
          <ac:chgData name="Heyward, Nathaniel" userId="5efd66fb-9df8-4a2c-af9a-f308c089dc5c" providerId="ADAL" clId="{9657E187-21CE-4A96-AEDE-EBB604B003E7}" dt="2025-04-24T15:25:38.959" v="890" actId="207"/>
          <ac:spMkLst>
            <pc:docMk/>
            <pc:sldMk cId="3726754403" sldId="424"/>
            <ac:spMk id="9" creationId="{E9282C6B-8711-21DC-612E-B8675E50E466}"/>
          </ac:spMkLst>
        </pc:spChg>
        <pc:picChg chg="add del mod">
          <ac:chgData name="Heyward, Nathaniel" userId="5efd66fb-9df8-4a2c-af9a-f308c089dc5c" providerId="ADAL" clId="{9657E187-21CE-4A96-AEDE-EBB604B003E7}" dt="2025-04-24T15:22:06.209" v="849" actId="14826"/>
          <ac:picMkLst>
            <pc:docMk/>
            <pc:sldMk cId="3726754403" sldId="424"/>
            <ac:picMk id="2" creationId="{A5F2F1BF-0800-D602-68D5-77EBB4D1A4F1}"/>
          </ac:picMkLst>
        </pc:picChg>
        <pc:picChg chg="add mod">
          <ac:chgData name="Heyward, Nathaniel" userId="5efd66fb-9df8-4a2c-af9a-f308c089dc5c" providerId="ADAL" clId="{9657E187-21CE-4A96-AEDE-EBB604B003E7}" dt="2025-04-24T15:21:59.253" v="846"/>
          <ac:picMkLst>
            <pc:docMk/>
            <pc:sldMk cId="3726754403" sldId="424"/>
            <ac:picMk id="7" creationId="{9CD7BD64-6466-F473-D684-57B7C9F681C1}"/>
          </ac:picMkLst>
        </pc:picChg>
        <pc:picChg chg="add mod">
          <ac:chgData name="Heyward, Nathaniel" userId="5efd66fb-9df8-4a2c-af9a-f308c089dc5c" providerId="ADAL" clId="{9657E187-21CE-4A96-AEDE-EBB604B003E7}" dt="2025-04-24T15:22:26.319" v="852"/>
          <ac:picMkLst>
            <pc:docMk/>
            <pc:sldMk cId="3726754403" sldId="424"/>
            <ac:picMk id="8" creationId="{F782C3FB-BD91-85FC-AF3D-79D28FABC35F}"/>
          </ac:picMkLst>
        </pc:picChg>
      </pc:sldChg>
      <pc:sldChg chg="addSp delSp modSp add mod modAnim">
        <pc:chgData name="Heyward, Nathaniel" userId="5efd66fb-9df8-4a2c-af9a-f308c089dc5c" providerId="ADAL" clId="{9657E187-21CE-4A96-AEDE-EBB604B003E7}" dt="2025-04-24T15:51:28.541" v="1490" actId="14826"/>
        <pc:sldMkLst>
          <pc:docMk/>
          <pc:sldMk cId="2632760702" sldId="425"/>
        </pc:sldMkLst>
        <pc:spChg chg="mod">
          <ac:chgData name="Heyward, Nathaniel" userId="5efd66fb-9df8-4a2c-af9a-f308c089dc5c" providerId="ADAL" clId="{9657E187-21CE-4A96-AEDE-EBB604B003E7}" dt="2025-04-24T15:45:19.427" v="926" actId="20577"/>
          <ac:spMkLst>
            <pc:docMk/>
            <pc:sldMk cId="2632760702" sldId="425"/>
            <ac:spMk id="4" creationId="{2E6D1FC2-8AE2-4D05-BB83-59ECFCBD8E71}"/>
          </ac:spMkLst>
        </pc:spChg>
        <pc:spChg chg="mod">
          <ac:chgData name="Heyward, Nathaniel" userId="5efd66fb-9df8-4a2c-af9a-f308c089dc5c" providerId="ADAL" clId="{9657E187-21CE-4A96-AEDE-EBB604B003E7}" dt="2025-04-24T15:49:11.583" v="1258" actId="207"/>
          <ac:spMkLst>
            <pc:docMk/>
            <pc:sldMk cId="2632760702" sldId="425"/>
            <ac:spMk id="5" creationId="{8E14E634-7C0F-250D-A246-C0C911B4D911}"/>
          </ac:spMkLst>
        </pc:spChg>
        <pc:spChg chg="add del mod">
          <ac:chgData name="Heyward, Nathaniel" userId="5efd66fb-9df8-4a2c-af9a-f308c089dc5c" providerId="ADAL" clId="{9657E187-21CE-4A96-AEDE-EBB604B003E7}" dt="2025-04-24T15:45:02.577" v="897" actId="478"/>
          <ac:spMkLst>
            <pc:docMk/>
            <pc:sldMk cId="2632760702" sldId="425"/>
            <ac:spMk id="6" creationId="{E80DCB03-F480-F6E1-F69D-DDE1B7DD9A47}"/>
          </ac:spMkLst>
        </pc:spChg>
        <pc:spChg chg="add mod">
          <ac:chgData name="Heyward, Nathaniel" userId="5efd66fb-9df8-4a2c-af9a-f308c089dc5c" providerId="ADAL" clId="{9657E187-21CE-4A96-AEDE-EBB604B003E7}" dt="2025-04-24T15:49:32.578" v="1262" actId="1076"/>
          <ac:spMkLst>
            <pc:docMk/>
            <pc:sldMk cId="2632760702" sldId="425"/>
            <ac:spMk id="7" creationId="{5FABC34E-AFE4-34AF-B237-3CA7A7639252}"/>
          </ac:spMkLst>
        </pc:spChg>
        <pc:spChg chg="del">
          <ac:chgData name="Heyward, Nathaniel" userId="5efd66fb-9df8-4a2c-af9a-f308c089dc5c" providerId="ADAL" clId="{9657E187-21CE-4A96-AEDE-EBB604B003E7}" dt="2025-04-24T15:44:54.847" v="893" actId="478"/>
          <ac:spMkLst>
            <pc:docMk/>
            <pc:sldMk cId="2632760702" sldId="425"/>
            <ac:spMk id="9" creationId="{2791614D-87DC-8526-0212-580F73B998B5}"/>
          </ac:spMkLst>
        </pc:spChg>
        <pc:spChg chg="add mod">
          <ac:chgData name="Heyward, Nathaniel" userId="5efd66fb-9df8-4a2c-af9a-f308c089dc5c" providerId="ADAL" clId="{9657E187-21CE-4A96-AEDE-EBB604B003E7}" dt="2025-04-24T15:50:38.462" v="1486" actId="20577"/>
          <ac:spMkLst>
            <pc:docMk/>
            <pc:sldMk cId="2632760702" sldId="425"/>
            <ac:spMk id="11" creationId="{AA59095F-F443-D90B-31E7-5A6C84F2C808}"/>
          </ac:spMkLst>
        </pc:spChg>
        <pc:spChg chg="add mod">
          <ac:chgData name="Heyward, Nathaniel" userId="5efd66fb-9df8-4a2c-af9a-f308c089dc5c" providerId="ADAL" clId="{9657E187-21CE-4A96-AEDE-EBB604B003E7}" dt="2025-04-24T15:50:14.827" v="1384" actId="20577"/>
          <ac:spMkLst>
            <pc:docMk/>
            <pc:sldMk cId="2632760702" sldId="425"/>
            <ac:spMk id="13" creationId="{6F96E3D9-D764-D26F-062D-FFE9EABF01AF}"/>
          </ac:spMkLst>
        </pc:spChg>
        <pc:picChg chg="del">
          <ac:chgData name="Heyward, Nathaniel" userId="5efd66fb-9df8-4a2c-af9a-f308c089dc5c" providerId="ADAL" clId="{9657E187-21CE-4A96-AEDE-EBB604B003E7}" dt="2025-04-24T15:44:55.333" v="894" actId="478"/>
          <ac:picMkLst>
            <pc:docMk/>
            <pc:sldMk cId="2632760702" sldId="425"/>
            <ac:picMk id="2" creationId="{4B88FDEF-380F-C20A-9EE5-E33EECC05999}"/>
          </ac:picMkLst>
        </pc:picChg>
        <pc:picChg chg="del">
          <ac:chgData name="Heyward, Nathaniel" userId="5efd66fb-9df8-4a2c-af9a-f308c089dc5c" providerId="ADAL" clId="{9657E187-21CE-4A96-AEDE-EBB604B003E7}" dt="2025-04-24T15:45:00.543" v="896" actId="478"/>
          <ac:picMkLst>
            <pc:docMk/>
            <pc:sldMk cId="2632760702" sldId="425"/>
            <ac:picMk id="8" creationId="{2182C757-AFC7-FAC7-BA6C-DA3F5A3160FE}"/>
          </ac:picMkLst>
        </pc:picChg>
        <pc:picChg chg="add mod">
          <ac:chgData name="Heyward, Nathaniel" userId="5efd66fb-9df8-4a2c-af9a-f308c089dc5c" providerId="ADAL" clId="{9657E187-21CE-4A96-AEDE-EBB604B003E7}" dt="2025-04-24T15:49:32.578" v="1262" actId="1076"/>
          <ac:picMkLst>
            <pc:docMk/>
            <pc:sldMk cId="2632760702" sldId="425"/>
            <ac:picMk id="10" creationId="{11AFB1D7-FAF8-3675-24E9-46851E1D395C}"/>
          </ac:picMkLst>
        </pc:picChg>
        <pc:picChg chg="add mod">
          <ac:chgData name="Heyward, Nathaniel" userId="5efd66fb-9df8-4a2c-af9a-f308c089dc5c" providerId="ADAL" clId="{9657E187-21CE-4A96-AEDE-EBB604B003E7}" dt="2025-04-24T15:51:00.716" v="1489" actId="14826"/>
          <ac:picMkLst>
            <pc:docMk/>
            <pc:sldMk cId="2632760702" sldId="425"/>
            <ac:picMk id="12" creationId="{40B322C0-EC79-10C6-C0DF-87F0C403CED1}"/>
          </ac:picMkLst>
        </pc:picChg>
        <pc:picChg chg="add mod">
          <ac:chgData name="Heyward, Nathaniel" userId="5efd66fb-9df8-4a2c-af9a-f308c089dc5c" providerId="ADAL" clId="{9657E187-21CE-4A96-AEDE-EBB604B003E7}" dt="2025-04-24T15:51:28.541" v="1490" actId="14826"/>
          <ac:picMkLst>
            <pc:docMk/>
            <pc:sldMk cId="2632760702" sldId="425"/>
            <ac:picMk id="14" creationId="{2D84F654-368D-D3A7-E33A-D473934AB723}"/>
          </ac:picMkLst>
        </pc:picChg>
      </pc:sldChg>
      <pc:sldChg chg="new del">
        <pc:chgData name="Heyward, Nathaniel" userId="5efd66fb-9df8-4a2c-af9a-f308c089dc5c" providerId="ADAL" clId="{9657E187-21CE-4A96-AEDE-EBB604B003E7}" dt="2025-04-24T16:00:50.963" v="1584" actId="680"/>
        <pc:sldMkLst>
          <pc:docMk/>
          <pc:sldMk cId="661496767" sldId="426"/>
        </pc:sldMkLst>
      </pc:sldChg>
      <pc:sldChg chg="addSp delSp modSp add mod modAnim">
        <pc:chgData name="Heyward, Nathaniel" userId="5efd66fb-9df8-4a2c-af9a-f308c089dc5c" providerId="ADAL" clId="{9657E187-21CE-4A96-AEDE-EBB604B003E7}" dt="2025-04-24T16:22:54.082" v="2162" actId="20577"/>
        <pc:sldMkLst>
          <pc:docMk/>
          <pc:sldMk cId="3082832434" sldId="426"/>
        </pc:sldMkLst>
        <pc:spChg chg="add del mod">
          <ac:chgData name="Heyward, Nathaniel" userId="5efd66fb-9df8-4a2c-af9a-f308c089dc5c" providerId="ADAL" clId="{9657E187-21CE-4A96-AEDE-EBB604B003E7}" dt="2025-04-24T16:00:58.352" v="1588" actId="478"/>
          <ac:spMkLst>
            <pc:docMk/>
            <pc:sldMk cId="3082832434" sldId="426"/>
            <ac:spMk id="4" creationId="{D4530065-0ED0-317F-916B-9D09F5C6F729}"/>
          </ac:spMkLst>
        </pc:spChg>
        <pc:spChg chg="add mod">
          <ac:chgData name="Heyward, Nathaniel" userId="5efd66fb-9df8-4a2c-af9a-f308c089dc5c" providerId="ADAL" clId="{9657E187-21CE-4A96-AEDE-EBB604B003E7}" dt="2025-04-24T16:01:12.449" v="1592" actId="207"/>
          <ac:spMkLst>
            <pc:docMk/>
            <pc:sldMk cId="3082832434" sldId="426"/>
            <ac:spMk id="5" creationId="{336B1624-9B5C-7109-AC8B-9628E0FC55CB}"/>
          </ac:spMkLst>
        </pc:spChg>
        <pc:spChg chg="del">
          <ac:chgData name="Heyward, Nathaniel" userId="5efd66fb-9df8-4a2c-af9a-f308c089dc5c" providerId="ADAL" clId="{9657E187-21CE-4A96-AEDE-EBB604B003E7}" dt="2025-04-24T16:00:56.619" v="1586" actId="478"/>
          <ac:spMkLst>
            <pc:docMk/>
            <pc:sldMk cId="3082832434" sldId="426"/>
            <ac:spMk id="6" creationId="{C2AA7946-C896-18FD-FFDC-5EAB6275DFC9}"/>
          </ac:spMkLst>
        </pc:spChg>
        <pc:spChg chg="add mod">
          <ac:chgData name="Heyward, Nathaniel" userId="5efd66fb-9df8-4a2c-af9a-f308c089dc5c" providerId="ADAL" clId="{9657E187-21CE-4A96-AEDE-EBB604B003E7}" dt="2025-04-24T16:01:12.449" v="1592" actId="207"/>
          <ac:spMkLst>
            <pc:docMk/>
            <pc:sldMk cId="3082832434" sldId="426"/>
            <ac:spMk id="12" creationId="{F1DFEB23-E034-E992-F97C-862FD948DB92}"/>
          </ac:spMkLst>
        </pc:spChg>
        <pc:graphicFrameChg chg="add mod modGraphic">
          <ac:chgData name="Heyward, Nathaniel" userId="5efd66fb-9df8-4a2c-af9a-f308c089dc5c" providerId="ADAL" clId="{9657E187-21CE-4A96-AEDE-EBB604B003E7}" dt="2025-04-24T16:22:54.082" v="2162" actId="20577"/>
          <ac:graphicFrameMkLst>
            <pc:docMk/>
            <pc:sldMk cId="3082832434" sldId="426"/>
            <ac:graphicFrameMk id="11" creationId="{DA579435-2AD2-2F03-29EA-10ADA7F097B8}"/>
          </ac:graphicFrameMkLst>
        </pc:graphicFrameChg>
        <pc:graphicFrameChg chg="add mod modGraphic">
          <ac:chgData name="Heyward, Nathaniel" userId="5efd66fb-9df8-4a2c-af9a-f308c089dc5c" providerId="ADAL" clId="{9657E187-21CE-4A96-AEDE-EBB604B003E7}" dt="2025-04-24T16:01:28.581" v="1594" actId="207"/>
          <ac:graphicFrameMkLst>
            <pc:docMk/>
            <pc:sldMk cId="3082832434" sldId="426"/>
            <ac:graphicFrameMk id="16" creationId="{3BEF7B1F-3E43-50DB-3452-9691D536660D}"/>
          </ac:graphicFrameMkLst>
        </pc:graphicFrameChg>
        <pc:picChg chg="del">
          <ac:chgData name="Heyward, Nathaniel" userId="5efd66fb-9df8-4a2c-af9a-f308c089dc5c" providerId="ADAL" clId="{9657E187-21CE-4A96-AEDE-EBB604B003E7}" dt="2025-04-24T16:00:57.519" v="1587" actId="478"/>
          <ac:picMkLst>
            <pc:docMk/>
            <pc:sldMk cId="3082832434" sldId="426"/>
            <ac:picMk id="7" creationId="{4333FCB4-28F7-2C7F-8549-8DF118EFEB8A}"/>
          </ac:picMkLst>
        </pc:picChg>
        <pc:picChg chg="add mod">
          <ac:chgData name="Heyward, Nathaniel" userId="5efd66fb-9df8-4a2c-af9a-f308c089dc5c" providerId="ADAL" clId="{9657E187-21CE-4A96-AEDE-EBB604B003E7}" dt="2025-04-24T16:01:40.167" v="1595" actId="207"/>
          <ac:picMkLst>
            <pc:docMk/>
            <pc:sldMk cId="3082832434" sldId="426"/>
            <ac:picMk id="8" creationId="{0488D969-6593-1E2C-9693-0D210F6A56AA}"/>
          </ac:picMkLst>
        </pc:picChg>
        <pc:picChg chg="add mod">
          <ac:chgData name="Heyward, Nathaniel" userId="5efd66fb-9df8-4a2c-af9a-f308c089dc5c" providerId="ADAL" clId="{9657E187-21CE-4A96-AEDE-EBB604B003E7}" dt="2025-04-24T16:01:40.167" v="1595" actId="207"/>
          <ac:picMkLst>
            <pc:docMk/>
            <pc:sldMk cId="3082832434" sldId="426"/>
            <ac:picMk id="9" creationId="{68527F1C-A9CC-F25E-6BFB-58F930B095CE}"/>
          </ac:picMkLst>
        </pc:picChg>
        <pc:picChg chg="add mod">
          <ac:chgData name="Heyward, Nathaniel" userId="5efd66fb-9df8-4a2c-af9a-f308c089dc5c" providerId="ADAL" clId="{9657E187-21CE-4A96-AEDE-EBB604B003E7}" dt="2025-04-24T16:01:40.167" v="1595" actId="207"/>
          <ac:picMkLst>
            <pc:docMk/>
            <pc:sldMk cId="3082832434" sldId="426"/>
            <ac:picMk id="10" creationId="{A98C5FDB-8D1A-61EA-AD2C-E3A650107951}"/>
          </ac:picMkLst>
        </pc:picChg>
        <pc:picChg chg="add mod">
          <ac:chgData name="Heyward, Nathaniel" userId="5efd66fb-9df8-4a2c-af9a-f308c089dc5c" providerId="ADAL" clId="{9657E187-21CE-4A96-AEDE-EBB604B003E7}" dt="2025-04-24T16:01:40.167" v="1595" actId="207"/>
          <ac:picMkLst>
            <pc:docMk/>
            <pc:sldMk cId="3082832434" sldId="426"/>
            <ac:picMk id="13" creationId="{6534E431-FAF1-D9A9-65FC-5D9AF48D3DE1}"/>
          </ac:picMkLst>
        </pc:picChg>
        <pc:picChg chg="add mod">
          <ac:chgData name="Heyward, Nathaniel" userId="5efd66fb-9df8-4a2c-af9a-f308c089dc5c" providerId="ADAL" clId="{9657E187-21CE-4A96-AEDE-EBB604B003E7}" dt="2025-04-24T16:01:40.167" v="1595" actId="207"/>
          <ac:picMkLst>
            <pc:docMk/>
            <pc:sldMk cId="3082832434" sldId="426"/>
            <ac:picMk id="14" creationId="{AE057DCF-9238-1DFE-FC47-7826FA7F9FB8}"/>
          </ac:picMkLst>
        </pc:picChg>
        <pc:picChg chg="add mod">
          <ac:chgData name="Heyward, Nathaniel" userId="5efd66fb-9df8-4a2c-af9a-f308c089dc5c" providerId="ADAL" clId="{9657E187-21CE-4A96-AEDE-EBB604B003E7}" dt="2025-04-24T16:01:40.167" v="1595" actId="207"/>
          <ac:picMkLst>
            <pc:docMk/>
            <pc:sldMk cId="3082832434" sldId="426"/>
            <ac:picMk id="15" creationId="{F7D68EED-672C-75C1-AB9C-BCB1B14FE5D8}"/>
          </ac:picMkLst>
        </pc:picChg>
      </pc:sldChg>
      <pc:sldChg chg="addSp delSp modSp add mod">
        <pc:chgData name="Heyward, Nathaniel" userId="5efd66fb-9df8-4a2c-af9a-f308c089dc5c" providerId="ADAL" clId="{9657E187-21CE-4A96-AEDE-EBB604B003E7}" dt="2025-04-24T16:10:49.828" v="1793" actId="20577"/>
        <pc:sldMkLst>
          <pc:docMk/>
          <pc:sldMk cId="962372101" sldId="427"/>
        </pc:sldMkLst>
        <pc:spChg chg="mod">
          <ac:chgData name="Heyward, Nathaniel" userId="5efd66fb-9df8-4a2c-af9a-f308c089dc5c" providerId="ADAL" clId="{9657E187-21CE-4A96-AEDE-EBB604B003E7}" dt="2025-04-24T16:10:49.828" v="1793" actId="20577"/>
          <ac:spMkLst>
            <pc:docMk/>
            <pc:sldMk cId="962372101" sldId="427"/>
            <ac:spMk id="2" creationId="{668EAC3F-9C63-6027-1E67-3C3405F45A18}"/>
          </ac:spMkLst>
        </pc:spChg>
        <pc:spChg chg="add del mod">
          <ac:chgData name="Heyward, Nathaniel" userId="5efd66fb-9df8-4a2c-af9a-f308c089dc5c" providerId="ADAL" clId="{9657E187-21CE-4A96-AEDE-EBB604B003E7}" dt="2025-04-24T16:05:35.288" v="1658"/>
          <ac:spMkLst>
            <pc:docMk/>
            <pc:sldMk cId="962372101" sldId="427"/>
            <ac:spMk id="4" creationId="{A64856C8-7BE1-7E7B-433B-05DB38E3EA52}"/>
          </ac:spMkLst>
        </pc:spChg>
        <pc:spChg chg="del">
          <ac:chgData name="Heyward, Nathaniel" userId="5efd66fb-9df8-4a2c-af9a-f308c089dc5c" providerId="ADAL" clId="{9657E187-21CE-4A96-AEDE-EBB604B003E7}" dt="2025-04-24T16:05:33.520" v="1657" actId="478"/>
          <ac:spMkLst>
            <pc:docMk/>
            <pc:sldMk cId="962372101" sldId="427"/>
            <ac:spMk id="5" creationId="{EDE06A4C-A60E-4A26-D937-292B54198854}"/>
          </ac:spMkLst>
        </pc:spChg>
        <pc:graphicFrameChg chg="add mod modGraphic">
          <ac:chgData name="Heyward, Nathaniel" userId="5efd66fb-9df8-4a2c-af9a-f308c089dc5c" providerId="ADAL" clId="{9657E187-21CE-4A96-AEDE-EBB604B003E7}" dt="2025-04-24T16:09:12.484" v="1783" actId="207"/>
          <ac:graphicFrameMkLst>
            <pc:docMk/>
            <pc:sldMk cId="962372101" sldId="427"/>
            <ac:graphicFrameMk id="7" creationId="{A2B55B60-B650-6954-24D5-35C47AF16603}"/>
          </ac:graphicFrameMkLst>
        </pc:graphicFrameChg>
        <pc:picChg chg="del">
          <ac:chgData name="Heyward, Nathaniel" userId="5efd66fb-9df8-4a2c-af9a-f308c089dc5c" providerId="ADAL" clId="{9657E187-21CE-4A96-AEDE-EBB604B003E7}" dt="2025-04-24T16:05:31.970" v="1656" actId="478"/>
          <ac:picMkLst>
            <pc:docMk/>
            <pc:sldMk cId="962372101" sldId="427"/>
            <ac:picMk id="6" creationId="{D3B9B158-8488-216C-C963-05BA71A3421E}"/>
          </ac:picMkLst>
        </pc:picChg>
        <pc:picChg chg="del">
          <ac:chgData name="Heyward, Nathaniel" userId="5efd66fb-9df8-4a2c-af9a-f308c089dc5c" providerId="ADAL" clId="{9657E187-21CE-4A96-AEDE-EBB604B003E7}" dt="2025-04-24T16:05:31.587" v="1655" actId="478"/>
          <ac:picMkLst>
            <pc:docMk/>
            <pc:sldMk cId="962372101" sldId="427"/>
            <ac:picMk id="8" creationId="{CD38C9A4-E90D-8222-15FD-CA6E205A5F1C}"/>
          </ac:picMkLst>
        </pc:picChg>
      </pc:sldChg>
      <pc:sldChg chg="modSp new del mod">
        <pc:chgData name="Heyward, Nathaniel" userId="5efd66fb-9df8-4a2c-af9a-f308c089dc5c" providerId="ADAL" clId="{9657E187-21CE-4A96-AEDE-EBB604B003E7}" dt="2025-04-24T16:11:47.274" v="1842" actId="47"/>
        <pc:sldMkLst>
          <pc:docMk/>
          <pc:sldMk cId="1448906160" sldId="428"/>
        </pc:sldMkLst>
        <pc:spChg chg="mod">
          <ac:chgData name="Heyward, Nathaniel" userId="5efd66fb-9df8-4a2c-af9a-f308c089dc5c" providerId="ADAL" clId="{9657E187-21CE-4A96-AEDE-EBB604B003E7}" dt="2025-04-24T16:11:35.842" v="1840" actId="20577"/>
          <ac:spMkLst>
            <pc:docMk/>
            <pc:sldMk cId="1448906160" sldId="428"/>
            <ac:spMk id="2" creationId="{467C79E9-0529-B2E5-21FB-AD103677DD1F}"/>
          </ac:spMkLst>
        </pc:spChg>
      </pc:sldChg>
      <pc:sldChg chg="addSp delSp modSp add mod">
        <pc:chgData name="Heyward, Nathaniel" userId="5efd66fb-9df8-4a2c-af9a-f308c089dc5c" providerId="ADAL" clId="{9657E187-21CE-4A96-AEDE-EBB604B003E7}" dt="2025-04-24T16:16:32.188" v="1917" actId="478"/>
        <pc:sldMkLst>
          <pc:docMk/>
          <pc:sldMk cId="3576364769" sldId="429"/>
        </pc:sldMkLst>
        <pc:spChg chg="mod">
          <ac:chgData name="Heyward, Nathaniel" userId="5efd66fb-9df8-4a2c-af9a-f308c089dc5c" providerId="ADAL" clId="{9657E187-21CE-4A96-AEDE-EBB604B003E7}" dt="2025-04-24T16:16:25.776" v="1916" actId="20577"/>
          <ac:spMkLst>
            <pc:docMk/>
            <pc:sldMk cId="3576364769" sldId="429"/>
            <ac:spMk id="2" creationId="{21BAD643-AF6D-B259-1D58-8FE3B743DF65}"/>
          </ac:spMkLst>
        </pc:spChg>
        <pc:spChg chg="add mod">
          <ac:chgData name="Heyward, Nathaniel" userId="5efd66fb-9df8-4a2c-af9a-f308c089dc5c" providerId="ADAL" clId="{9657E187-21CE-4A96-AEDE-EBB604B003E7}" dt="2025-04-24T16:12:48.075" v="1899" actId="403"/>
          <ac:spMkLst>
            <pc:docMk/>
            <pc:sldMk cId="3576364769" sldId="429"/>
            <ac:spMk id="4" creationId="{C15C5D70-7634-E8B8-B111-79EC345142E0}"/>
          </ac:spMkLst>
        </pc:spChg>
        <pc:spChg chg="add mod">
          <ac:chgData name="Heyward, Nathaniel" userId="5efd66fb-9df8-4a2c-af9a-f308c089dc5c" providerId="ADAL" clId="{9657E187-21CE-4A96-AEDE-EBB604B003E7}" dt="2025-04-24T16:16:23.343" v="1915" actId="164"/>
          <ac:spMkLst>
            <pc:docMk/>
            <pc:sldMk cId="3576364769" sldId="429"/>
            <ac:spMk id="8" creationId="{59FE52A1-7EEF-E3C2-B398-5D4F1EB35FBE}"/>
          </ac:spMkLst>
        </pc:spChg>
        <pc:spChg chg="add mod">
          <ac:chgData name="Heyward, Nathaniel" userId="5efd66fb-9df8-4a2c-af9a-f308c089dc5c" providerId="ADAL" clId="{9657E187-21CE-4A96-AEDE-EBB604B003E7}" dt="2025-04-24T16:16:23.343" v="1915" actId="164"/>
          <ac:spMkLst>
            <pc:docMk/>
            <pc:sldMk cId="3576364769" sldId="429"/>
            <ac:spMk id="9" creationId="{91FFCA7D-4CAB-FC34-EF2A-335062D2A071}"/>
          </ac:spMkLst>
        </pc:spChg>
        <pc:spChg chg="add mod">
          <ac:chgData name="Heyward, Nathaniel" userId="5efd66fb-9df8-4a2c-af9a-f308c089dc5c" providerId="ADAL" clId="{9657E187-21CE-4A96-AEDE-EBB604B003E7}" dt="2025-04-24T16:16:23.343" v="1915" actId="164"/>
          <ac:spMkLst>
            <pc:docMk/>
            <pc:sldMk cId="3576364769" sldId="429"/>
            <ac:spMk id="10" creationId="{DFE59B39-37A8-4C6C-5269-6987564AFD55}"/>
          </ac:spMkLst>
        </pc:spChg>
        <pc:spChg chg="add del mod">
          <ac:chgData name="Heyward, Nathaniel" userId="5efd66fb-9df8-4a2c-af9a-f308c089dc5c" providerId="ADAL" clId="{9657E187-21CE-4A96-AEDE-EBB604B003E7}" dt="2025-04-24T16:16:32.188" v="1917" actId="478"/>
          <ac:spMkLst>
            <pc:docMk/>
            <pc:sldMk cId="3576364769" sldId="429"/>
            <ac:spMk id="11" creationId="{F6DAF565-84F9-520E-DE52-36036CC6B504}"/>
          </ac:spMkLst>
        </pc:spChg>
        <pc:grpChg chg="add mod">
          <ac:chgData name="Heyward, Nathaniel" userId="5efd66fb-9df8-4a2c-af9a-f308c089dc5c" providerId="ADAL" clId="{9657E187-21CE-4A96-AEDE-EBB604B003E7}" dt="2025-04-24T16:16:23.343" v="1915" actId="164"/>
          <ac:grpSpMkLst>
            <pc:docMk/>
            <pc:sldMk cId="3576364769" sldId="429"/>
            <ac:grpSpMk id="12" creationId="{1AB71F40-B61F-E906-7132-D08C5B094CD4}"/>
          </ac:grpSpMkLst>
        </pc:grpChg>
        <pc:graphicFrameChg chg="del">
          <ac:chgData name="Heyward, Nathaniel" userId="5efd66fb-9df8-4a2c-af9a-f308c089dc5c" providerId="ADAL" clId="{9657E187-21CE-4A96-AEDE-EBB604B003E7}" dt="2025-04-24T16:12:14.837" v="1890" actId="478"/>
          <ac:graphicFrameMkLst>
            <pc:docMk/>
            <pc:sldMk cId="3576364769" sldId="429"/>
            <ac:graphicFrameMk id="7" creationId="{1C747610-2F2C-80AB-6AE3-B83CFA340BD6}"/>
          </ac:graphicFrameMkLst>
        </pc:graphicFrameChg>
        <pc:picChg chg="add mod">
          <ac:chgData name="Heyward, Nathaniel" userId="5efd66fb-9df8-4a2c-af9a-f308c089dc5c" providerId="ADAL" clId="{9657E187-21CE-4A96-AEDE-EBB604B003E7}" dt="2025-04-24T16:16:23.343" v="1915" actId="164"/>
          <ac:picMkLst>
            <pc:docMk/>
            <pc:sldMk cId="3576364769" sldId="429"/>
            <ac:picMk id="6" creationId="{3D787ED4-1124-E113-329F-74D9FC75E339}"/>
          </ac:picMkLst>
        </pc:picChg>
      </pc:sldChg>
      <pc:sldChg chg="addSp delSp modSp add mod">
        <pc:chgData name="Heyward, Nathaniel" userId="5efd66fb-9df8-4a2c-af9a-f308c089dc5c" providerId="ADAL" clId="{9657E187-21CE-4A96-AEDE-EBB604B003E7}" dt="2025-04-25T18:28:45.684" v="2806" actId="1076"/>
        <pc:sldMkLst>
          <pc:docMk/>
          <pc:sldMk cId="3725706657" sldId="430"/>
        </pc:sldMkLst>
        <pc:spChg chg="add mod">
          <ac:chgData name="Heyward, Nathaniel" userId="5efd66fb-9df8-4a2c-af9a-f308c089dc5c" providerId="ADAL" clId="{9657E187-21CE-4A96-AEDE-EBB604B003E7}" dt="2025-04-25T18:28:45.684" v="2806" actId="1076"/>
          <ac:spMkLst>
            <pc:docMk/>
            <pc:sldMk cId="3725706657" sldId="430"/>
            <ac:spMk id="3" creationId="{6E8B43FA-84DB-02DA-01A3-C0D2BC86BD10}"/>
          </ac:spMkLst>
        </pc:spChg>
        <pc:spChg chg="add del">
          <ac:chgData name="Heyward, Nathaniel" userId="5efd66fb-9df8-4a2c-af9a-f308c089dc5c" providerId="ADAL" clId="{9657E187-21CE-4A96-AEDE-EBB604B003E7}" dt="2025-04-24T16:20:02.486" v="1978" actId="478"/>
          <ac:spMkLst>
            <pc:docMk/>
            <pc:sldMk cId="3725706657" sldId="430"/>
            <ac:spMk id="5" creationId="{037C59FA-3C17-E137-17E5-D7BADA169899}"/>
          </ac:spMkLst>
        </pc:spChg>
        <pc:spChg chg="mod">
          <ac:chgData name="Heyward, Nathaniel" userId="5efd66fb-9df8-4a2c-af9a-f308c089dc5c" providerId="ADAL" clId="{9657E187-21CE-4A96-AEDE-EBB604B003E7}" dt="2025-04-25T18:28:45.684" v="2806" actId="1076"/>
          <ac:spMkLst>
            <pc:docMk/>
            <pc:sldMk cId="3725706657" sldId="430"/>
            <ac:spMk id="6" creationId="{5DDD5620-186B-F7EE-ED56-02AFF41165BB}"/>
          </ac:spMkLst>
        </pc:spChg>
        <pc:spChg chg="add del">
          <ac:chgData name="Heyward, Nathaniel" userId="5efd66fb-9df8-4a2c-af9a-f308c089dc5c" providerId="ADAL" clId="{9657E187-21CE-4A96-AEDE-EBB604B003E7}" dt="2025-04-24T16:20:02.486" v="1978" actId="478"/>
          <ac:spMkLst>
            <pc:docMk/>
            <pc:sldMk cId="3725706657" sldId="430"/>
            <ac:spMk id="10" creationId="{76A650D0-F78C-D38E-6946-53D8EAA42C02}"/>
          </ac:spMkLst>
        </pc:spChg>
        <pc:spChg chg="add del">
          <ac:chgData name="Heyward, Nathaniel" userId="5efd66fb-9df8-4a2c-af9a-f308c089dc5c" providerId="ADAL" clId="{9657E187-21CE-4A96-AEDE-EBB604B003E7}" dt="2025-04-24T16:20:02.486" v="1978" actId="478"/>
          <ac:spMkLst>
            <pc:docMk/>
            <pc:sldMk cId="3725706657" sldId="430"/>
            <ac:spMk id="11" creationId="{2B1F3A06-1623-F9F3-3E97-29D06426BE49}"/>
          </ac:spMkLst>
        </pc:spChg>
        <pc:spChg chg="add del">
          <ac:chgData name="Heyward, Nathaniel" userId="5efd66fb-9df8-4a2c-af9a-f308c089dc5c" providerId="ADAL" clId="{9657E187-21CE-4A96-AEDE-EBB604B003E7}" dt="2025-04-24T16:20:02.486" v="1978" actId="478"/>
          <ac:spMkLst>
            <pc:docMk/>
            <pc:sldMk cId="3725706657" sldId="430"/>
            <ac:spMk id="12" creationId="{563EE115-0334-1EB9-C08A-3C566F64580B}"/>
          </ac:spMkLst>
        </pc:spChg>
        <pc:spChg chg="add del">
          <ac:chgData name="Heyward, Nathaniel" userId="5efd66fb-9df8-4a2c-af9a-f308c089dc5c" providerId="ADAL" clId="{9657E187-21CE-4A96-AEDE-EBB604B003E7}" dt="2025-04-24T16:20:02.486" v="1978" actId="478"/>
          <ac:spMkLst>
            <pc:docMk/>
            <pc:sldMk cId="3725706657" sldId="430"/>
            <ac:spMk id="13" creationId="{C27CA6A7-E0FC-E291-E49F-E7CD32D5AA27}"/>
          </ac:spMkLst>
        </pc:spChg>
        <pc:spChg chg="add del">
          <ac:chgData name="Heyward, Nathaniel" userId="5efd66fb-9df8-4a2c-af9a-f308c089dc5c" providerId="ADAL" clId="{9657E187-21CE-4A96-AEDE-EBB604B003E7}" dt="2025-04-24T16:20:02.486" v="1978" actId="478"/>
          <ac:spMkLst>
            <pc:docMk/>
            <pc:sldMk cId="3725706657" sldId="430"/>
            <ac:spMk id="14" creationId="{48B6FD42-72C6-36C6-EE42-2290FCE98232}"/>
          </ac:spMkLst>
        </pc:spChg>
        <pc:spChg chg="add del">
          <ac:chgData name="Heyward, Nathaniel" userId="5efd66fb-9df8-4a2c-af9a-f308c089dc5c" providerId="ADAL" clId="{9657E187-21CE-4A96-AEDE-EBB604B003E7}" dt="2025-04-24T16:20:02.486" v="1978" actId="478"/>
          <ac:spMkLst>
            <pc:docMk/>
            <pc:sldMk cId="3725706657" sldId="430"/>
            <ac:spMk id="15" creationId="{754F2248-7D11-E010-49C8-88DB955FD3F8}"/>
          </ac:spMkLst>
        </pc:spChg>
        <pc:spChg chg="add del">
          <ac:chgData name="Heyward, Nathaniel" userId="5efd66fb-9df8-4a2c-af9a-f308c089dc5c" providerId="ADAL" clId="{9657E187-21CE-4A96-AEDE-EBB604B003E7}" dt="2025-04-24T16:20:02.486" v="1978" actId="478"/>
          <ac:spMkLst>
            <pc:docMk/>
            <pc:sldMk cId="3725706657" sldId="430"/>
            <ac:spMk id="16" creationId="{5E654373-EBDB-D75A-4BC5-2FCB6ACEFA1D}"/>
          </ac:spMkLst>
        </pc:spChg>
        <pc:picChg chg="add mod">
          <ac:chgData name="Heyward, Nathaniel" userId="5efd66fb-9df8-4a2c-af9a-f308c089dc5c" providerId="ADAL" clId="{9657E187-21CE-4A96-AEDE-EBB604B003E7}" dt="2025-04-24T16:20:03.447" v="1979"/>
          <ac:picMkLst>
            <pc:docMk/>
            <pc:sldMk cId="3725706657" sldId="430"/>
            <ac:picMk id="2" creationId="{C2902EC9-3D6D-78D2-30A2-2032E620801A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Poppins Light" panose="00000400000000000000" pitchFamily="2" charset="0"/>
                    <a:ea typeface="+mn-ea"/>
                    <a:cs typeface="Poppins Light" panose="00000400000000000000" pitchFamily="2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Sheet1!$C$5:$C$13</c:f>
              <c:strCache>
                <c:ptCount val="9"/>
                <c:pt idx="0">
                  <c:v>US 52</c:v>
                </c:pt>
                <c:pt idx="1">
                  <c:v>NC 150/Peters Creek Pkway</c:v>
                </c:pt>
                <c:pt idx="2">
                  <c:v>US 421</c:v>
                </c:pt>
                <c:pt idx="3">
                  <c:v>I-40</c:v>
                </c:pt>
                <c:pt idx="4">
                  <c:v>US 158</c:v>
                </c:pt>
                <c:pt idx="5">
                  <c:v>University Pkway</c:v>
                </c:pt>
                <c:pt idx="6">
                  <c:v>NC 66</c:v>
                </c:pt>
                <c:pt idx="7">
                  <c:v>US 311</c:v>
                </c:pt>
                <c:pt idx="8">
                  <c:v>Reynolda Rd</c:v>
                </c:pt>
              </c:strCache>
            </c:strRef>
          </c:cat>
          <c:val>
            <c:numRef>
              <c:f>Sheet1!$D$5:$D$13</c:f>
              <c:numCache>
                <c:formatCode>0.00%</c:formatCode>
                <c:ptCount val="9"/>
                <c:pt idx="0">
                  <c:v>7.5300000000000006E-2</c:v>
                </c:pt>
                <c:pt idx="1">
                  <c:v>5.8099999999999999E-2</c:v>
                </c:pt>
                <c:pt idx="2">
                  <c:v>4.2999999999999997E-2</c:v>
                </c:pt>
                <c:pt idx="3">
                  <c:v>4.0899999999999999E-2</c:v>
                </c:pt>
                <c:pt idx="4">
                  <c:v>4.0899999999999999E-2</c:v>
                </c:pt>
                <c:pt idx="5">
                  <c:v>2.8000000000000001E-2</c:v>
                </c:pt>
                <c:pt idx="6">
                  <c:v>2.58E-2</c:v>
                </c:pt>
                <c:pt idx="7">
                  <c:v>2.1499999999999998E-2</c:v>
                </c:pt>
                <c:pt idx="8">
                  <c:v>1.5100000000000001E-2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0A-4BE4-AEED-29F647363E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68566143"/>
        <c:axId val="868582463"/>
      </c:barChart>
      <c:catAx>
        <c:axId val="868566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pPr>
            <a:endParaRPr lang="en-US"/>
          </a:p>
        </c:txPr>
        <c:crossAx val="868582463"/>
        <c:crosses val="autoZero"/>
        <c:auto val="1"/>
        <c:lblAlgn val="ctr"/>
        <c:lblOffset val="100"/>
        <c:noMultiLvlLbl val="0"/>
      </c:catAx>
      <c:valAx>
        <c:axId val="868582463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8685661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Poppins Light" panose="00000400000000000000" pitchFamily="2" charset="0"/>
          <a:cs typeface="Poppins Light" panose="00000400000000000000" pitchFamily="2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Sheet1!$C$22:$C$26</c:f>
              <c:strCache>
                <c:ptCount val="5"/>
                <c:pt idx="0">
                  <c:v>Fatal</c:v>
                </c:pt>
                <c:pt idx="1">
                  <c:v>Serious Injury</c:v>
                </c:pt>
                <c:pt idx="2">
                  <c:v>Major Injury</c:v>
                </c:pt>
                <c:pt idx="3">
                  <c:v>Minor Injury</c:v>
                </c:pt>
                <c:pt idx="4">
                  <c:v>Property Damage Only</c:v>
                </c:pt>
              </c:strCache>
            </c:strRef>
          </c:cat>
          <c:val>
            <c:numRef>
              <c:f>Sheet1!$D$22:$D$26</c:f>
              <c:numCache>
                <c:formatCode>0.00%</c:formatCode>
                <c:ptCount val="5"/>
                <c:pt idx="0">
                  <c:v>5.1999999999999998E-3</c:v>
                </c:pt>
                <c:pt idx="1">
                  <c:v>1.83E-2</c:v>
                </c:pt>
                <c:pt idx="2">
                  <c:v>9.98E-2</c:v>
                </c:pt>
                <c:pt idx="3">
                  <c:v>0.13020000000000001</c:v>
                </c:pt>
                <c:pt idx="4">
                  <c:v>0.71860000000000002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1C-4279-BAE9-0CE2B83D3A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23404735"/>
        <c:axId val="923392735"/>
      </c:barChart>
      <c:catAx>
        <c:axId val="9234047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pPr>
            <a:endParaRPr lang="en-US"/>
          </a:p>
        </c:txPr>
        <c:crossAx val="923392735"/>
        <c:crosses val="autoZero"/>
        <c:auto val="1"/>
        <c:lblAlgn val="ctr"/>
        <c:lblOffset val="100"/>
        <c:noMultiLvlLbl val="0"/>
      </c:catAx>
      <c:valAx>
        <c:axId val="923392735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923404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Poppins Light" panose="00000400000000000000" pitchFamily="2" charset="0"/>
          <a:cs typeface="Poppins Light" panose="00000400000000000000" pitchFamily="2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37D23C-1C24-4A3A-B683-FD1EAD180D0A}" type="doc">
      <dgm:prSet loTypeId="urn:microsoft.com/office/officeart/2008/layout/LinedList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43780BEF-940D-41A2-AF20-E8E55182444D}">
      <dgm:prSet custT="1"/>
      <dgm:spPr/>
      <dgm:t>
        <a:bodyPr anchor="ctr"/>
        <a:lstStyle/>
        <a:p>
          <a:r>
            <a:rPr lang="en-US" sz="3200">
              <a:solidFill>
                <a:schemeClr val="accent2"/>
              </a:solidFill>
            </a:rPr>
            <a:t>Formally adopted</a:t>
          </a:r>
        </a:p>
      </dgm:t>
    </dgm:pt>
    <dgm:pt modelId="{D9A47CBB-52F6-4682-B2FB-0F869EBEA2BC}" type="parTrans" cxnId="{01F6C33C-4F23-4D01-A9D7-2DEEF2437532}">
      <dgm:prSet/>
      <dgm:spPr/>
      <dgm:t>
        <a:bodyPr/>
        <a:lstStyle/>
        <a:p>
          <a:endParaRPr lang="en-US" sz="1400">
            <a:solidFill>
              <a:schemeClr val="accent2"/>
            </a:solidFill>
          </a:endParaRPr>
        </a:p>
      </dgm:t>
    </dgm:pt>
    <dgm:pt modelId="{36D35585-9717-4F67-BFAD-EF7DEAB88724}" type="sibTrans" cxnId="{01F6C33C-4F23-4D01-A9D7-2DEEF2437532}">
      <dgm:prSet/>
      <dgm:spPr/>
      <dgm:t>
        <a:bodyPr/>
        <a:lstStyle/>
        <a:p>
          <a:endParaRPr lang="en-US" sz="1400">
            <a:solidFill>
              <a:schemeClr val="accent2"/>
            </a:solidFill>
          </a:endParaRPr>
        </a:p>
      </dgm:t>
    </dgm:pt>
    <dgm:pt modelId="{27BB56D3-87F8-4C29-A763-EE9B9292205A}">
      <dgm:prSet custT="1"/>
      <dgm:spPr/>
      <dgm:t>
        <a:bodyPr anchor="ctr"/>
        <a:lstStyle/>
        <a:p>
          <a:r>
            <a:rPr lang="en-US" sz="3200">
              <a:solidFill>
                <a:schemeClr val="accent2"/>
              </a:solidFill>
            </a:rPr>
            <a:t>Guided by a Task Force</a:t>
          </a:r>
        </a:p>
      </dgm:t>
    </dgm:pt>
    <dgm:pt modelId="{2F8435E0-1012-441E-BD8B-1BB25F0964C6}" type="parTrans" cxnId="{57A26A6E-75EB-4C36-8FEA-022CC0B2A821}">
      <dgm:prSet/>
      <dgm:spPr/>
      <dgm:t>
        <a:bodyPr/>
        <a:lstStyle/>
        <a:p>
          <a:endParaRPr lang="en-US" sz="1400">
            <a:solidFill>
              <a:schemeClr val="accent2"/>
            </a:solidFill>
          </a:endParaRPr>
        </a:p>
      </dgm:t>
    </dgm:pt>
    <dgm:pt modelId="{E8AD787A-CCDA-445D-933A-464747F47B53}" type="sibTrans" cxnId="{57A26A6E-75EB-4C36-8FEA-022CC0B2A821}">
      <dgm:prSet/>
      <dgm:spPr/>
      <dgm:t>
        <a:bodyPr/>
        <a:lstStyle/>
        <a:p>
          <a:endParaRPr lang="en-US" sz="1400">
            <a:solidFill>
              <a:schemeClr val="accent2"/>
            </a:solidFill>
          </a:endParaRPr>
        </a:p>
      </dgm:t>
    </dgm:pt>
    <dgm:pt modelId="{CCF61E68-DAA4-4AB5-B6AF-9368FE3655FC}">
      <dgm:prSet custT="1"/>
      <dgm:spPr/>
      <dgm:t>
        <a:bodyPr anchor="ctr"/>
        <a:lstStyle/>
        <a:p>
          <a:r>
            <a:rPr lang="en-US" sz="3200">
              <a:solidFill>
                <a:schemeClr val="accent2"/>
              </a:solidFill>
            </a:rPr>
            <a:t>Considers equity</a:t>
          </a:r>
        </a:p>
      </dgm:t>
    </dgm:pt>
    <dgm:pt modelId="{B317E991-1A3E-454E-92E5-E68268D2F8ED}" type="parTrans" cxnId="{0C024FCF-3552-4278-9089-2D7EAE2D84FF}">
      <dgm:prSet/>
      <dgm:spPr/>
      <dgm:t>
        <a:bodyPr/>
        <a:lstStyle/>
        <a:p>
          <a:endParaRPr lang="en-US" sz="1400">
            <a:solidFill>
              <a:schemeClr val="accent2"/>
            </a:solidFill>
          </a:endParaRPr>
        </a:p>
      </dgm:t>
    </dgm:pt>
    <dgm:pt modelId="{2DE80A72-C2E3-406C-A4A9-E2EC5C90AEB3}" type="sibTrans" cxnId="{0C024FCF-3552-4278-9089-2D7EAE2D84FF}">
      <dgm:prSet/>
      <dgm:spPr/>
      <dgm:t>
        <a:bodyPr/>
        <a:lstStyle/>
        <a:p>
          <a:endParaRPr lang="en-US" sz="1400">
            <a:solidFill>
              <a:schemeClr val="accent2"/>
            </a:solidFill>
          </a:endParaRPr>
        </a:p>
      </dgm:t>
    </dgm:pt>
    <dgm:pt modelId="{3A0DD90B-1152-467A-881D-784018EE1018}">
      <dgm:prSet custT="1"/>
      <dgm:spPr/>
      <dgm:t>
        <a:bodyPr anchor="ctr"/>
        <a:lstStyle/>
        <a:p>
          <a:r>
            <a:rPr lang="en-US" sz="3200">
              <a:solidFill>
                <a:schemeClr val="accent2"/>
              </a:solidFill>
            </a:rPr>
            <a:t>Identifies projects</a:t>
          </a:r>
        </a:p>
      </dgm:t>
    </dgm:pt>
    <dgm:pt modelId="{3D563611-9D42-48C0-BFE2-157D1B21037D}" type="parTrans" cxnId="{50B74B34-F11E-40D6-9492-8F3AA7129610}">
      <dgm:prSet/>
      <dgm:spPr/>
      <dgm:t>
        <a:bodyPr/>
        <a:lstStyle/>
        <a:p>
          <a:endParaRPr lang="en-US" sz="1400">
            <a:solidFill>
              <a:schemeClr val="accent2"/>
            </a:solidFill>
          </a:endParaRPr>
        </a:p>
      </dgm:t>
    </dgm:pt>
    <dgm:pt modelId="{398ED5FB-C8FE-496C-AFB4-A97B0AF5A224}" type="sibTrans" cxnId="{50B74B34-F11E-40D6-9492-8F3AA7129610}">
      <dgm:prSet/>
      <dgm:spPr/>
      <dgm:t>
        <a:bodyPr/>
        <a:lstStyle/>
        <a:p>
          <a:endParaRPr lang="en-US" sz="1400">
            <a:solidFill>
              <a:schemeClr val="accent2"/>
            </a:solidFill>
          </a:endParaRPr>
        </a:p>
      </dgm:t>
    </dgm:pt>
    <dgm:pt modelId="{E28F7EAA-DFE3-4714-BB9B-462A1125A155}">
      <dgm:prSet custT="1"/>
      <dgm:spPr/>
      <dgm:t>
        <a:bodyPr anchor="ctr"/>
        <a:lstStyle/>
        <a:p>
          <a:r>
            <a:rPr lang="en-US" sz="3200">
              <a:solidFill>
                <a:schemeClr val="accent2"/>
              </a:solidFill>
            </a:rPr>
            <a:t>Contains an adopted safety target</a:t>
          </a:r>
        </a:p>
      </dgm:t>
    </dgm:pt>
    <dgm:pt modelId="{63E102C0-62C6-4FB5-B1C9-24F8AFF49703}" type="parTrans" cxnId="{AFCC8DAC-230F-4907-854F-823FB8384F53}">
      <dgm:prSet/>
      <dgm:spPr/>
      <dgm:t>
        <a:bodyPr/>
        <a:lstStyle/>
        <a:p>
          <a:endParaRPr lang="en-US" sz="1400">
            <a:solidFill>
              <a:schemeClr val="accent2"/>
            </a:solidFill>
          </a:endParaRPr>
        </a:p>
      </dgm:t>
    </dgm:pt>
    <dgm:pt modelId="{CD5ADE46-2E0E-4F04-AB88-78B74B94316F}" type="sibTrans" cxnId="{AFCC8DAC-230F-4907-854F-823FB8384F53}">
      <dgm:prSet/>
      <dgm:spPr/>
      <dgm:t>
        <a:bodyPr/>
        <a:lstStyle/>
        <a:p>
          <a:endParaRPr lang="en-US" sz="1400">
            <a:solidFill>
              <a:schemeClr val="accent2"/>
            </a:solidFill>
          </a:endParaRPr>
        </a:p>
      </dgm:t>
    </dgm:pt>
    <dgm:pt modelId="{37DAD138-2178-4619-950B-CF223E00A474}">
      <dgm:prSet custT="1"/>
      <dgm:spPr/>
      <dgm:t>
        <a:bodyPr anchor="ctr"/>
        <a:lstStyle/>
        <a:p>
          <a:r>
            <a:rPr lang="en-US" sz="3200">
              <a:solidFill>
                <a:schemeClr val="accent2"/>
              </a:solidFill>
            </a:rPr>
            <a:t>Conducts public engagement</a:t>
          </a:r>
        </a:p>
      </dgm:t>
    </dgm:pt>
    <dgm:pt modelId="{029B7C1A-136D-4F8D-8652-2796DA5A92A2}" type="parTrans" cxnId="{4762D356-595E-4999-9D52-DC2FF81851CE}">
      <dgm:prSet/>
      <dgm:spPr/>
      <dgm:t>
        <a:bodyPr/>
        <a:lstStyle/>
        <a:p>
          <a:endParaRPr lang="en-US">
            <a:solidFill>
              <a:schemeClr val="accent2"/>
            </a:solidFill>
          </a:endParaRPr>
        </a:p>
      </dgm:t>
    </dgm:pt>
    <dgm:pt modelId="{13DC6936-69D7-480F-B0C1-6E1F63EC2EAA}" type="sibTrans" cxnId="{4762D356-595E-4999-9D52-DC2FF81851CE}">
      <dgm:prSet/>
      <dgm:spPr/>
      <dgm:t>
        <a:bodyPr/>
        <a:lstStyle/>
        <a:p>
          <a:endParaRPr lang="en-US">
            <a:solidFill>
              <a:schemeClr val="accent2"/>
            </a:solidFill>
          </a:endParaRPr>
        </a:p>
      </dgm:t>
    </dgm:pt>
    <dgm:pt modelId="{56F21F02-836A-4D39-9D17-7AE05C63D2E1}">
      <dgm:prSet custT="1"/>
      <dgm:spPr/>
      <dgm:t>
        <a:bodyPr anchor="ctr"/>
        <a:lstStyle/>
        <a:p>
          <a:r>
            <a:rPr lang="en-US" sz="3200">
              <a:solidFill>
                <a:schemeClr val="accent2"/>
              </a:solidFill>
            </a:rPr>
            <a:t>Develops a High-Injury Network (HIN)</a:t>
          </a:r>
        </a:p>
      </dgm:t>
    </dgm:pt>
    <dgm:pt modelId="{145BDB2A-83C2-4762-8384-C66E66D893CF}" type="parTrans" cxnId="{980506A5-E775-4393-A3B2-0035D5B5B6F9}">
      <dgm:prSet/>
      <dgm:spPr/>
      <dgm:t>
        <a:bodyPr/>
        <a:lstStyle/>
        <a:p>
          <a:endParaRPr lang="en-US">
            <a:solidFill>
              <a:schemeClr val="accent2"/>
            </a:solidFill>
          </a:endParaRPr>
        </a:p>
      </dgm:t>
    </dgm:pt>
    <dgm:pt modelId="{EF24E280-50F5-4DAD-9470-B6BD7D245549}" type="sibTrans" cxnId="{980506A5-E775-4393-A3B2-0035D5B5B6F9}">
      <dgm:prSet/>
      <dgm:spPr/>
      <dgm:t>
        <a:bodyPr/>
        <a:lstStyle/>
        <a:p>
          <a:endParaRPr lang="en-US">
            <a:solidFill>
              <a:schemeClr val="accent2"/>
            </a:solidFill>
          </a:endParaRPr>
        </a:p>
      </dgm:t>
    </dgm:pt>
    <dgm:pt modelId="{8329D42B-CBF0-4B28-963D-BD2AF255B91C}" type="pres">
      <dgm:prSet presAssocID="{2C37D23C-1C24-4A3A-B683-FD1EAD180D0A}" presName="vert0" presStyleCnt="0">
        <dgm:presLayoutVars>
          <dgm:dir/>
          <dgm:animOne val="branch"/>
          <dgm:animLvl val="lvl"/>
        </dgm:presLayoutVars>
      </dgm:prSet>
      <dgm:spPr/>
    </dgm:pt>
    <dgm:pt modelId="{4007A06E-1E1E-4CDC-B2DE-5EA5A9E4F7A9}" type="pres">
      <dgm:prSet presAssocID="{43780BEF-940D-41A2-AF20-E8E55182444D}" presName="thickLine" presStyleLbl="alignNode1" presStyleIdx="0" presStyleCnt="7"/>
      <dgm:spPr/>
    </dgm:pt>
    <dgm:pt modelId="{60956EA1-566B-48EA-A376-2295CC8056CD}" type="pres">
      <dgm:prSet presAssocID="{43780BEF-940D-41A2-AF20-E8E55182444D}" presName="horz1" presStyleCnt="0"/>
      <dgm:spPr/>
    </dgm:pt>
    <dgm:pt modelId="{18654618-9701-4B51-B07D-74477D9E2D1B}" type="pres">
      <dgm:prSet presAssocID="{43780BEF-940D-41A2-AF20-E8E55182444D}" presName="tx1" presStyleLbl="revTx" presStyleIdx="0" presStyleCnt="7"/>
      <dgm:spPr/>
    </dgm:pt>
    <dgm:pt modelId="{AD39DE63-E7D1-4E64-976F-1498D44B13F6}" type="pres">
      <dgm:prSet presAssocID="{43780BEF-940D-41A2-AF20-E8E55182444D}" presName="vert1" presStyleCnt="0"/>
      <dgm:spPr/>
    </dgm:pt>
    <dgm:pt modelId="{A113A312-23C9-4B6E-AF7B-C6F9839BEBD6}" type="pres">
      <dgm:prSet presAssocID="{27BB56D3-87F8-4C29-A763-EE9B9292205A}" presName="thickLine" presStyleLbl="alignNode1" presStyleIdx="1" presStyleCnt="7"/>
      <dgm:spPr/>
    </dgm:pt>
    <dgm:pt modelId="{C947A73B-D529-4E82-B62F-75E68D0F5DB8}" type="pres">
      <dgm:prSet presAssocID="{27BB56D3-87F8-4C29-A763-EE9B9292205A}" presName="horz1" presStyleCnt="0"/>
      <dgm:spPr/>
    </dgm:pt>
    <dgm:pt modelId="{04AE4757-659E-45E7-8641-E0263EF962A5}" type="pres">
      <dgm:prSet presAssocID="{27BB56D3-87F8-4C29-A763-EE9B9292205A}" presName="tx1" presStyleLbl="revTx" presStyleIdx="1" presStyleCnt="7"/>
      <dgm:spPr/>
    </dgm:pt>
    <dgm:pt modelId="{322B8D05-641C-4AB7-95E0-92DE60B6DF37}" type="pres">
      <dgm:prSet presAssocID="{27BB56D3-87F8-4C29-A763-EE9B9292205A}" presName="vert1" presStyleCnt="0"/>
      <dgm:spPr/>
    </dgm:pt>
    <dgm:pt modelId="{568A8A03-9FC6-4258-9887-88A4E482C195}" type="pres">
      <dgm:prSet presAssocID="{37DAD138-2178-4619-950B-CF223E00A474}" presName="thickLine" presStyleLbl="alignNode1" presStyleIdx="2" presStyleCnt="7"/>
      <dgm:spPr/>
    </dgm:pt>
    <dgm:pt modelId="{0939CB23-7EE8-44D2-8294-BF9011F34B19}" type="pres">
      <dgm:prSet presAssocID="{37DAD138-2178-4619-950B-CF223E00A474}" presName="horz1" presStyleCnt="0"/>
      <dgm:spPr/>
    </dgm:pt>
    <dgm:pt modelId="{27637DD9-60FA-4E95-80DF-56CA860F8216}" type="pres">
      <dgm:prSet presAssocID="{37DAD138-2178-4619-950B-CF223E00A474}" presName="tx1" presStyleLbl="revTx" presStyleIdx="2" presStyleCnt="7"/>
      <dgm:spPr/>
    </dgm:pt>
    <dgm:pt modelId="{43FF2109-6207-4E27-8C53-53108F36CAE1}" type="pres">
      <dgm:prSet presAssocID="{37DAD138-2178-4619-950B-CF223E00A474}" presName="vert1" presStyleCnt="0"/>
      <dgm:spPr/>
    </dgm:pt>
    <dgm:pt modelId="{32BAC429-2188-4D1D-99E2-2D68559DFAAD}" type="pres">
      <dgm:prSet presAssocID="{CCF61E68-DAA4-4AB5-B6AF-9368FE3655FC}" presName="thickLine" presStyleLbl="alignNode1" presStyleIdx="3" presStyleCnt="7"/>
      <dgm:spPr/>
    </dgm:pt>
    <dgm:pt modelId="{BAA06AAC-E1B7-417A-B778-59CE39F174FE}" type="pres">
      <dgm:prSet presAssocID="{CCF61E68-DAA4-4AB5-B6AF-9368FE3655FC}" presName="horz1" presStyleCnt="0"/>
      <dgm:spPr/>
    </dgm:pt>
    <dgm:pt modelId="{A854F646-6B28-4ED6-9EE4-E1D4DFC899A9}" type="pres">
      <dgm:prSet presAssocID="{CCF61E68-DAA4-4AB5-B6AF-9368FE3655FC}" presName="tx1" presStyleLbl="revTx" presStyleIdx="3" presStyleCnt="7"/>
      <dgm:spPr/>
    </dgm:pt>
    <dgm:pt modelId="{EE495218-2628-4394-88A3-84D1D7B7A8A9}" type="pres">
      <dgm:prSet presAssocID="{CCF61E68-DAA4-4AB5-B6AF-9368FE3655FC}" presName="vert1" presStyleCnt="0"/>
      <dgm:spPr/>
    </dgm:pt>
    <dgm:pt modelId="{63BF8619-C462-45DD-A0D9-D197A4C144C9}" type="pres">
      <dgm:prSet presAssocID="{56F21F02-836A-4D39-9D17-7AE05C63D2E1}" presName="thickLine" presStyleLbl="alignNode1" presStyleIdx="4" presStyleCnt="7"/>
      <dgm:spPr/>
    </dgm:pt>
    <dgm:pt modelId="{3D1959A3-96D5-46B7-A51C-1F30D966B83C}" type="pres">
      <dgm:prSet presAssocID="{56F21F02-836A-4D39-9D17-7AE05C63D2E1}" presName="horz1" presStyleCnt="0"/>
      <dgm:spPr/>
    </dgm:pt>
    <dgm:pt modelId="{D6837284-1B33-4552-9613-BD9B2FDCBD7D}" type="pres">
      <dgm:prSet presAssocID="{56F21F02-836A-4D39-9D17-7AE05C63D2E1}" presName="tx1" presStyleLbl="revTx" presStyleIdx="4" presStyleCnt="7"/>
      <dgm:spPr/>
    </dgm:pt>
    <dgm:pt modelId="{7D3CEC21-01A6-4F66-805B-4BB38C5B3F83}" type="pres">
      <dgm:prSet presAssocID="{56F21F02-836A-4D39-9D17-7AE05C63D2E1}" presName="vert1" presStyleCnt="0"/>
      <dgm:spPr/>
    </dgm:pt>
    <dgm:pt modelId="{89564D87-6E4C-4174-8897-076E97376E4F}" type="pres">
      <dgm:prSet presAssocID="{3A0DD90B-1152-467A-881D-784018EE1018}" presName="thickLine" presStyleLbl="alignNode1" presStyleIdx="5" presStyleCnt="7"/>
      <dgm:spPr/>
    </dgm:pt>
    <dgm:pt modelId="{797E2E9B-4781-4367-BB1D-FDB92F28A2C2}" type="pres">
      <dgm:prSet presAssocID="{3A0DD90B-1152-467A-881D-784018EE1018}" presName="horz1" presStyleCnt="0"/>
      <dgm:spPr/>
    </dgm:pt>
    <dgm:pt modelId="{FA81B538-0F12-49A5-9B10-14B78105CAE2}" type="pres">
      <dgm:prSet presAssocID="{3A0DD90B-1152-467A-881D-784018EE1018}" presName="tx1" presStyleLbl="revTx" presStyleIdx="5" presStyleCnt="7"/>
      <dgm:spPr/>
    </dgm:pt>
    <dgm:pt modelId="{E27C4F21-FF94-4F4A-A8B8-C0AC92A44745}" type="pres">
      <dgm:prSet presAssocID="{3A0DD90B-1152-467A-881D-784018EE1018}" presName="vert1" presStyleCnt="0"/>
      <dgm:spPr/>
    </dgm:pt>
    <dgm:pt modelId="{F635D8AA-A268-49A4-A70F-25D404253C5D}" type="pres">
      <dgm:prSet presAssocID="{E28F7EAA-DFE3-4714-BB9B-462A1125A155}" presName="thickLine" presStyleLbl="alignNode1" presStyleIdx="6" presStyleCnt="7"/>
      <dgm:spPr/>
    </dgm:pt>
    <dgm:pt modelId="{E580EED3-5ACB-40DD-BB03-89D2D8226318}" type="pres">
      <dgm:prSet presAssocID="{E28F7EAA-DFE3-4714-BB9B-462A1125A155}" presName="horz1" presStyleCnt="0"/>
      <dgm:spPr/>
    </dgm:pt>
    <dgm:pt modelId="{EBA0A474-5098-4F1A-9127-B1517339BCC1}" type="pres">
      <dgm:prSet presAssocID="{E28F7EAA-DFE3-4714-BB9B-462A1125A155}" presName="tx1" presStyleLbl="revTx" presStyleIdx="6" presStyleCnt="7"/>
      <dgm:spPr/>
    </dgm:pt>
    <dgm:pt modelId="{BC276E19-9143-4CF0-BCCE-6E7699427722}" type="pres">
      <dgm:prSet presAssocID="{E28F7EAA-DFE3-4714-BB9B-462A1125A155}" presName="vert1" presStyleCnt="0"/>
      <dgm:spPr/>
    </dgm:pt>
  </dgm:ptLst>
  <dgm:cxnLst>
    <dgm:cxn modelId="{F68A3626-0556-4992-A9A4-A092A23FA8CF}" type="presOf" srcId="{43780BEF-940D-41A2-AF20-E8E55182444D}" destId="{18654618-9701-4B51-B07D-74477D9E2D1B}" srcOrd="0" destOrd="0" presId="urn:microsoft.com/office/officeart/2008/layout/LinedList"/>
    <dgm:cxn modelId="{DBF75228-655F-40FD-B551-A73DAA71BF00}" type="presOf" srcId="{37DAD138-2178-4619-950B-CF223E00A474}" destId="{27637DD9-60FA-4E95-80DF-56CA860F8216}" srcOrd="0" destOrd="0" presId="urn:microsoft.com/office/officeart/2008/layout/LinedList"/>
    <dgm:cxn modelId="{18494034-7F78-448D-9961-0374C30517A5}" type="presOf" srcId="{CCF61E68-DAA4-4AB5-B6AF-9368FE3655FC}" destId="{A854F646-6B28-4ED6-9EE4-E1D4DFC899A9}" srcOrd="0" destOrd="0" presId="urn:microsoft.com/office/officeart/2008/layout/LinedList"/>
    <dgm:cxn modelId="{50B74B34-F11E-40D6-9492-8F3AA7129610}" srcId="{2C37D23C-1C24-4A3A-B683-FD1EAD180D0A}" destId="{3A0DD90B-1152-467A-881D-784018EE1018}" srcOrd="5" destOrd="0" parTransId="{3D563611-9D42-48C0-BFE2-157D1B21037D}" sibTransId="{398ED5FB-C8FE-496C-AFB4-A97B0AF5A224}"/>
    <dgm:cxn modelId="{9AF82B3B-7C3B-4530-8668-7D471B7A17EA}" type="presOf" srcId="{3A0DD90B-1152-467A-881D-784018EE1018}" destId="{FA81B538-0F12-49A5-9B10-14B78105CAE2}" srcOrd="0" destOrd="0" presId="urn:microsoft.com/office/officeart/2008/layout/LinedList"/>
    <dgm:cxn modelId="{01F6C33C-4F23-4D01-A9D7-2DEEF2437532}" srcId="{2C37D23C-1C24-4A3A-B683-FD1EAD180D0A}" destId="{43780BEF-940D-41A2-AF20-E8E55182444D}" srcOrd="0" destOrd="0" parTransId="{D9A47CBB-52F6-4682-B2FB-0F869EBEA2BC}" sibTransId="{36D35585-9717-4F67-BFAD-EF7DEAB88724}"/>
    <dgm:cxn modelId="{6A9BCA44-39B1-4138-9C80-91863707EB57}" type="presOf" srcId="{E28F7EAA-DFE3-4714-BB9B-462A1125A155}" destId="{EBA0A474-5098-4F1A-9127-B1517339BCC1}" srcOrd="0" destOrd="0" presId="urn:microsoft.com/office/officeart/2008/layout/LinedList"/>
    <dgm:cxn modelId="{57A26A6E-75EB-4C36-8FEA-022CC0B2A821}" srcId="{2C37D23C-1C24-4A3A-B683-FD1EAD180D0A}" destId="{27BB56D3-87F8-4C29-A763-EE9B9292205A}" srcOrd="1" destOrd="0" parTransId="{2F8435E0-1012-441E-BD8B-1BB25F0964C6}" sibTransId="{E8AD787A-CCDA-445D-933A-464747F47B53}"/>
    <dgm:cxn modelId="{4762D356-595E-4999-9D52-DC2FF81851CE}" srcId="{2C37D23C-1C24-4A3A-B683-FD1EAD180D0A}" destId="{37DAD138-2178-4619-950B-CF223E00A474}" srcOrd="2" destOrd="0" parTransId="{029B7C1A-136D-4F8D-8652-2796DA5A92A2}" sibTransId="{13DC6936-69D7-480F-B0C1-6E1F63EC2EAA}"/>
    <dgm:cxn modelId="{980506A5-E775-4393-A3B2-0035D5B5B6F9}" srcId="{2C37D23C-1C24-4A3A-B683-FD1EAD180D0A}" destId="{56F21F02-836A-4D39-9D17-7AE05C63D2E1}" srcOrd="4" destOrd="0" parTransId="{145BDB2A-83C2-4762-8384-C66E66D893CF}" sibTransId="{EF24E280-50F5-4DAD-9470-B6BD7D245549}"/>
    <dgm:cxn modelId="{AFCC8DAC-230F-4907-854F-823FB8384F53}" srcId="{2C37D23C-1C24-4A3A-B683-FD1EAD180D0A}" destId="{E28F7EAA-DFE3-4714-BB9B-462A1125A155}" srcOrd="6" destOrd="0" parTransId="{63E102C0-62C6-4FB5-B1C9-24F8AFF49703}" sibTransId="{CD5ADE46-2E0E-4F04-AB88-78B74B94316F}"/>
    <dgm:cxn modelId="{5679E4AE-62B2-4E58-8333-6EC558108D72}" type="presOf" srcId="{2C37D23C-1C24-4A3A-B683-FD1EAD180D0A}" destId="{8329D42B-CBF0-4B28-963D-BD2AF255B91C}" srcOrd="0" destOrd="0" presId="urn:microsoft.com/office/officeart/2008/layout/LinedList"/>
    <dgm:cxn modelId="{0C024FCF-3552-4278-9089-2D7EAE2D84FF}" srcId="{2C37D23C-1C24-4A3A-B683-FD1EAD180D0A}" destId="{CCF61E68-DAA4-4AB5-B6AF-9368FE3655FC}" srcOrd="3" destOrd="0" parTransId="{B317E991-1A3E-454E-92E5-E68268D2F8ED}" sibTransId="{2DE80A72-C2E3-406C-A4A9-E2EC5C90AEB3}"/>
    <dgm:cxn modelId="{3BFBDCE4-D1B5-450A-A159-27379286174A}" type="presOf" srcId="{27BB56D3-87F8-4C29-A763-EE9B9292205A}" destId="{04AE4757-659E-45E7-8641-E0263EF962A5}" srcOrd="0" destOrd="0" presId="urn:microsoft.com/office/officeart/2008/layout/LinedList"/>
    <dgm:cxn modelId="{6CC50DEA-7D6A-4704-BF89-109CA7AAD758}" type="presOf" srcId="{56F21F02-836A-4D39-9D17-7AE05C63D2E1}" destId="{D6837284-1B33-4552-9613-BD9B2FDCBD7D}" srcOrd="0" destOrd="0" presId="urn:microsoft.com/office/officeart/2008/layout/LinedList"/>
    <dgm:cxn modelId="{5405F766-5174-4086-91C5-D48FB6769CCC}" type="presParOf" srcId="{8329D42B-CBF0-4B28-963D-BD2AF255B91C}" destId="{4007A06E-1E1E-4CDC-B2DE-5EA5A9E4F7A9}" srcOrd="0" destOrd="0" presId="urn:microsoft.com/office/officeart/2008/layout/LinedList"/>
    <dgm:cxn modelId="{14CE7B6F-29E7-4F09-BD33-DEA2D5D9E9F7}" type="presParOf" srcId="{8329D42B-CBF0-4B28-963D-BD2AF255B91C}" destId="{60956EA1-566B-48EA-A376-2295CC8056CD}" srcOrd="1" destOrd="0" presId="urn:microsoft.com/office/officeart/2008/layout/LinedList"/>
    <dgm:cxn modelId="{3D6CDAE7-EAE9-476D-9A48-9BF3D45AA2AE}" type="presParOf" srcId="{60956EA1-566B-48EA-A376-2295CC8056CD}" destId="{18654618-9701-4B51-B07D-74477D9E2D1B}" srcOrd="0" destOrd="0" presId="urn:microsoft.com/office/officeart/2008/layout/LinedList"/>
    <dgm:cxn modelId="{C9D250E2-0063-43F3-8571-ADFB89A13ABE}" type="presParOf" srcId="{60956EA1-566B-48EA-A376-2295CC8056CD}" destId="{AD39DE63-E7D1-4E64-976F-1498D44B13F6}" srcOrd="1" destOrd="0" presId="urn:microsoft.com/office/officeart/2008/layout/LinedList"/>
    <dgm:cxn modelId="{D0CCD248-8A3D-45D1-9990-998DAA6F3891}" type="presParOf" srcId="{8329D42B-CBF0-4B28-963D-BD2AF255B91C}" destId="{A113A312-23C9-4B6E-AF7B-C6F9839BEBD6}" srcOrd="2" destOrd="0" presId="urn:microsoft.com/office/officeart/2008/layout/LinedList"/>
    <dgm:cxn modelId="{F195FA76-91C0-4FDC-8A30-93229F97CCE9}" type="presParOf" srcId="{8329D42B-CBF0-4B28-963D-BD2AF255B91C}" destId="{C947A73B-D529-4E82-B62F-75E68D0F5DB8}" srcOrd="3" destOrd="0" presId="urn:microsoft.com/office/officeart/2008/layout/LinedList"/>
    <dgm:cxn modelId="{49023345-C648-4EF2-B430-F78591CD2A39}" type="presParOf" srcId="{C947A73B-D529-4E82-B62F-75E68D0F5DB8}" destId="{04AE4757-659E-45E7-8641-E0263EF962A5}" srcOrd="0" destOrd="0" presId="urn:microsoft.com/office/officeart/2008/layout/LinedList"/>
    <dgm:cxn modelId="{45751A04-323A-4491-9B33-A76A4D4690D2}" type="presParOf" srcId="{C947A73B-D529-4E82-B62F-75E68D0F5DB8}" destId="{322B8D05-641C-4AB7-95E0-92DE60B6DF37}" srcOrd="1" destOrd="0" presId="urn:microsoft.com/office/officeart/2008/layout/LinedList"/>
    <dgm:cxn modelId="{7F27EA1C-F3CA-4F6C-B32B-8DD0CD463DC0}" type="presParOf" srcId="{8329D42B-CBF0-4B28-963D-BD2AF255B91C}" destId="{568A8A03-9FC6-4258-9887-88A4E482C195}" srcOrd="4" destOrd="0" presId="urn:microsoft.com/office/officeart/2008/layout/LinedList"/>
    <dgm:cxn modelId="{CEC37C4D-AA57-4DE9-A18D-96F1A97C7CD3}" type="presParOf" srcId="{8329D42B-CBF0-4B28-963D-BD2AF255B91C}" destId="{0939CB23-7EE8-44D2-8294-BF9011F34B19}" srcOrd="5" destOrd="0" presId="urn:microsoft.com/office/officeart/2008/layout/LinedList"/>
    <dgm:cxn modelId="{4D917F03-1099-4285-9B81-AB98DE81AA81}" type="presParOf" srcId="{0939CB23-7EE8-44D2-8294-BF9011F34B19}" destId="{27637DD9-60FA-4E95-80DF-56CA860F8216}" srcOrd="0" destOrd="0" presId="urn:microsoft.com/office/officeart/2008/layout/LinedList"/>
    <dgm:cxn modelId="{1DF6B242-D9B7-4008-9248-0FE85DEDF997}" type="presParOf" srcId="{0939CB23-7EE8-44D2-8294-BF9011F34B19}" destId="{43FF2109-6207-4E27-8C53-53108F36CAE1}" srcOrd="1" destOrd="0" presId="urn:microsoft.com/office/officeart/2008/layout/LinedList"/>
    <dgm:cxn modelId="{971992CC-981D-49C7-9024-E1DA4C62E8E4}" type="presParOf" srcId="{8329D42B-CBF0-4B28-963D-BD2AF255B91C}" destId="{32BAC429-2188-4D1D-99E2-2D68559DFAAD}" srcOrd="6" destOrd="0" presId="urn:microsoft.com/office/officeart/2008/layout/LinedList"/>
    <dgm:cxn modelId="{E04F3581-1078-463B-971E-EC40955099D0}" type="presParOf" srcId="{8329D42B-CBF0-4B28-963D-BD2AF255B91C}" destId="{BAA06AAC-E1B7-417A-B778-59CE39F174FE}" srcOrd="7" destOrd="0" presId="urn:microsoft.com/office/officeart/2008/layout/LinedList"/>
    <dgm:cxn modelId="{81CEBD6F-AE87-4C84-80C5-ED5A8553F7ED}" type="presParOf" srcId="{BAA06AAC-E1B7-417A-B778-59CE39F174FE}" destId="{A854F646-6B28-4ED6-9EE4-E1D4DFC899A9}" srcOrd="0" destOrd="0" presId="urn:microsoft.com/office/officeart/2008/layout/LinedList"/>
    <dgm:cxn modelId="{D55B921C-B478-49FC-B4C4-B4D631317C8A}" type="presParOf" srcId="{BAA06AAC-E1B7-417A-B778-59CE39F174FE}" destId="{EE495218-2628-4394-88A3-84D1D7B7A8A9}" srcOrd="1" destOrd="0" presId="urn:microsoft.com/office/officeart/2008/layout/LinedList"/>
    <dgm:cxn modelId="{A18D95BF-BB89-4ED1-8CF0-5E6C685953CB}" type="presParOf" srcId="{8329D42B-CBF0-4B28-963D-BD2AF255B91C}" destId="{63BF8619-C462-45DD-A0D9-D197A4C144C9}" srcOrd="8" destOrd="0" presId="urn:microsoft.com/office/officeart/2008/layout/LinedList"/>
    <dgm:cxn modelId="{7CE26CE9-54F5-4755-B466-1375F5B7954A}" type="presParOf" srcId="{8329D42B-CBF0-4B28-963D-BD2AF255B91C}" destId="{3D1959A3-96D5-46B7-A51C-1F30D966B83C}" srcOrd="9" destOrd="0" presId="urn:microsoft.com/office/officeart/2008/layout/LinedList"/>
    <dgm:cxn modelId="{5A619E80-936D-4014-8F75-4A31652C84A8}" type="presParOf" srcId="{3D1959A3-96D5-46B7-A51C-1F30D966B83C}" destId="{D6837284-1B33-4552-9613-BD9B2FDCBD7D}" srcOrd="0" destOrd="0" presId="urn:microsoft.com/office/officeart/2008/layout/LinedList"/>
    <dgm:cxn modelId="{F0406BA4-3966-40EB-9E64-A2F258057AAA}" type="presParOf" srcId="{3D1959A3-96D5-46B7-A51C-1F30D966B83C}" destId="{7D3CEC21-01A6-4F66-805B-4BB38C5B3F83}" srcOrd="1" destOrd="0" presId="urn:microsoft.com/office/officeart/2008/layout/LinedList"/>
    <dgm:cxn modelId="{00BD1EEC-C26E-4C35-BDD8-8B0B6A864480}" type="presParOf" srcId="{8329D42B-CBF0-4B28-963D-BD2AF255B91C}" destId="{89564D87-6E4C-4174-8897-076E97376E4F}" srcOrd="10" destOrd="0" presId="urn:microsoft.com/office/officeart/2008/layout/LinedList"/>
    <dgm:cxn modelId="{8872AF88-46A4-42E3-8EF4-B7C2B4D306FB}" type="presParOf" srcId="{8329D42B-CBF0-4B28-963D-BD2AF255B91C}" destId="{797E2E9B-4781-4367-BB1D-FDB92F28A2C2}" srcOrd="11" destOrd="0" presId="urn:microsoft.com/office/officeart/2008/layout/LinedList"/>
    <dgm:cxn modelId="{7FF41DAC-918C-47F9-9DF3-B36FD3118AE5}" type="presParOf" srcId="{797E2E9B-4781-4367-BB1D-FDB92F28A2C2}" destId="{FA81B538-0F12-49A5-9B10-14B78105CAE2}" srcOrd="0" destOrd="0" presId="urn:microsoft.com/office/officeart/2008/layout/LinedList"/>
    <dgm:cxn modelId="{702A7199-A33D-4F26-9891-B8C06F2D9EB0}" type="presParOf" srcId="{797E2E9B-4781-4367-BB1D-FDB92F28A2C2}" destId="{E27C4F21-FF94-4F4A-A8B8-C0AC92A44745}" srcOrd="1" destOrd="0" presId="urn:microsoft.com/office/officeart/2008/layout/LinedList"/>
    <dgm:cxn modelId="{4F984AC9-29F8-4E34-AAE4-1733FEF508E8}" type="presParOf" srcId="{8329D42B-CBF0-4B28-963D-BD2AF255B91C}" destId="{F635D8AA-A268-49A4-A70F-25D404253C5D}" srcOrd="12" destOrd="0" presId="urn:microsoft.com/office/officeart/2008/layout/LinedList"/>
    <dgm:cxn modelId="{927DA9CC-9AC2-49B5-AE53-8609475D812B}" type="presParOf" srcId="{8329D42B-CBF0-4B28-963D-BD2AF255B91C}" destId="{E580EED3-5ACB-40DD-BB03-89D2D8226318}" srcOrd="13" destOrd="0" presId="urn:microsoft.com/office/officeart/2008/layout/LinedList"/>
    <dgm:cxn modelId="{448CBD57-23C8-48BA-8BD9-E6197D61D9FF}" type="presParOf" srcId="{E580EED3-5ACB-40DD-BB03-89D2D8226318}" destId="{EBA0A474-5098-4F1A-9127-B1517339BCC1}" srcOrd="0" destOrd="0" presId="urn:microsoft.com/office/officeart/2008/layout/LinedList"/>
    <dgm:cxn modelId="{C886887B-7D09-41B7-9754-16880BCBB98A}" type="presParOf" srcId="{E580EED3-5ACB-40DD-BB03-89D2D8226318}" destId="{BC276E19-9143-4CF0-BCCE-6E769942772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7A06E-1E1E-4CDC-B2DE-5EA5A9E4F7A9}">
      <dsp:nvSpPr>
        <dsp:cNvPr id="0" name=""/>
        <dsp:cNvSpPr/>
      </dsp:nvSpPr>
      <dsp:spPr>
        <a:xfrm>
          <a:off x="0" y="558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654618-9701-4B51-B07D-74477D9E2D1B}">
      <dsp:nvSpPr>
        <dsp:cNvPr id="0" name=""/>
        <dsp:cNvSpPr/>
      </dsp:nvSpPr>
      <dsp:spPr>
        <a:xfrm>
          <a:off x="0" y="558"/>
          <a:ext cx="10515600" cy="6534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accent2"/>
              </a:solidFill>
            </a:rPr>
            <a:t>Formally adopted</a:t>
          </a:r>
        </a:p>
      </dsp:txBody>
      <dsp:txXfrm>
        <a:off x="0" y="558"/>
        <a:ext cx="10515600" cy="653436"/>
      </dsp:txXfrm>
    </dsp:sp>
    <dsp:sp modelId="{A113A312-23C9-4B6E-AF7B-C6F9839BEBD6}">
      <dsp:nvSpPr>
        <dsp:cNvPr id="0" name=""/>
        <dsp:cNvSpPr/>
      </dsp:nvSpPr>
      <dsp:spPr>
        <a:xfrm>
          <a:off x="0" y="653995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AE4757-659E-45E7-8641-E0263EF962A5}">
      <dsp:nvSpPr>
        <dsp:cNvPr id="0" name=""/>
        <dsp:cNvSpPr/>
      </dsp:nvSpPr>
      <dsp:spPr>
        <a:xfrm>
          <a:off x="0" y="653995"/>
          <a:ext cx="10515600" cy="6534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accent2"/>
              </a:solidFill>
            </a:rPr>
            <a:t>Guided by a Task Force</a:t>
          </a:r>
        </a:p>
      </dsp:txBody>
      <dsp:txXfrm>
        <a:off x="0" y="653995"/>
        <a:ext cx="10515600" cy="653436"/>
      </dsp:txXfrm>
    </dsp:sp>
    <dsp:sp modelId="{568A8A03-9FC6-4258-9887-88A4E482C195}">
      <dsp:nvSpPr>
        <dsp:cNvPr id="0" name=""/>
        <dsp:cNvSpPr/>
      </dsp:nvSpPr>
      <dsp:spPr>
        <a:xfrm>
          <a:off x="0" y="1307432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637DD9-60FA-4E95-80DF-56CA860F8216}">
      <dsp:nvSpPr>
        <dsp:cNvPr id="0" name=""/>
        <dsp:cNvSpPr/>
      </dsp:nvSpPr>
      <dsp:spPr>
        <a:xfrm>
          <a:off x="0" y="1307432"/>
          <a:ext cx="10515600" cy="6534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accent2"/>
              </a:solidFill>
            </a:rPr>
            <a:t>Conducts public engagement</a:t>
          </a:r>
        </a:p>
      </dsp:txBody>
      <dsp:txXfrm>
        <a:off x="0" y="1307432"/>
        <a:ext cx="10515600" cy="653436"/>
      </dsp:txXfrm>
    </dsp:sp>
    <dsp:sp modelId="{32BAC429-2188-4D1D-99E2-2D68559DFAAD}">
      <dsp:nvSpPr>
        <dsp:cNvPr id="0" name=""/>
        <dsp:cNvSpPr/>
      </dsp:nvSpPr>
      <dsp:spPr>
        <a:xfrm>
          <a:off x="0" y="1960869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54F646-6B28-4ED6-9EE4-E1D4DFC899A9}">
      <dsp:nvSpPr>
        <dsp:cNvPr id="0" name=""/>
        <dsp:cNvSpPr/>
      </dsp:nvSpPr>
      <dsp:spPr>
        <a:xfrm>
          <a:off x="0" y="1960869"/>
          <a:ext cx="10515600" cy="6534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accent2"/>
              </a:solidFill>
            </a:rPr>
            <a:t>Considers equity</a:t>
          </a:r>
        </a:p>
      </dsp:txBody>
      <dsp:txXfrm>
        <a:off x="0" y="1960869"/>
        <a:ext cx="10515600" cy="653436"/>
      </dsp:txXfrm>
    </dsp:sp>
    <dsp:sp modelId="{63BF8619-C462-45DD-A0D9-D197A4C144C9}">
      <dsp:nvSpPr>
        <dsp:cNvPr id="0" name=""/>
        <dsp:cNvSpPr/>
      </dsp:nvSpPr>
      <dsp:spPr>
        <a:xfrm>
          <a:off x="0" y="2614305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837284-1B33-4552-9613-BD9B2FDCBD7D}">
      <dsp:nvSpPr>
        <dsp:cNvPr id="0" name=""/>
        <dsp:cNvSpPr/>
      </dsp:nvSpPr>
      <dsp:spPr>
        <a:xfrm>
          <a:off x="0" y="2614305"/>
          <a:ext cx="10515600" cy="6534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accent2"/>
              </a:solidFill>
            </a:rPr>
            <a:t>Develops a High-Injury Network (HIN)</a:t>
          </a:r>
        </a:p>
      </dsp:txBody>
      <dsp:txXfrm>
        <a:off x="0" y="2614305"/>
        <a:ext cx="10515600" cy="653436"/>
      </dsp:txXfrm>
    </dsp:sp>
    <dsp:sp modelId="{89564D87-6E4C-4174-8897-076E97376E4F}">
      <dsp:nvSpPr>
        <dsp:cNvPr id="0" name=""/>
        <dsp:cNvSpPr/>
      </dsp:nvSpPr>
      <dsp:spPr>
        <a:xfrm>
          <a:off x="0" y="3267742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81B538-0F12-49A5-9B10-14B78105CAE2}">
      <dsp:nvSpPr>
        <dsp:cNvPr id="0" name=""/>
        <dsp:cNvSpPr/>
      </dsp:nvSpPr>
      <dsp:spPr>
        <a:xfrm>
          <a:off x="0" y="3267742"/>
          <a:ext cx="10515600" cy="6534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accent2"/>
              </a:solidFill>
            </a:rPr>
            <a:t>Identifies projects</a:t>
          </a:r>
        </a:p>
      </dsp:txBody>
      <dsp:txXfrm>
        <a:off x="0" y="3267742"/>
        <a:ext cx="10515600" cy="653436"/>
      </dsp:txXfrm>
    </dsp:sp>
    <dsp:sp modelId="{F635D8AA-A268-49A4-A70F-25D404253C5D}">
      <dsp:nvSpPr>
        <dsp:cNvPr id="0" name=""/>
        <dsp:cNvSpPr/>
      </dsp:nvSpPr>
      <dsp:spPr>
        <a:xfrm>
          <a:off x="0" y="3921179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A0A474-5098-4F1A-9127-B1517339BCC1}">
      <dsp:nvSpPr>
        <dsp:cNvPr id="0" name=""/>
        <dsp:cNvSpPr/>
      </dsp:nvSpPr>
      <dsp:spPr>
        <a:xfrm>
          <a:off x="0" y="3921179"/>
          <a:ext cx="10515600" cy="6534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accent2"/>
              </a:solidFill>
            </a:rPr>
            <a:t>Contains an adopted safety target</a:t>
          </a:r>
        </a:p>
      </dsp:txBody>
      <dsp:txXfrm>
        <a:off x="0" y="3921179"/>
        <a:ext cx="10515600" cy="6534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27011-BCF0-4DD2-A0C4-F43AD83EB879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4260E-8000-4A7A-B216-AF16EC310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339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4260E-8000-4A7A-B216-AF16EC310B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134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F8F97-8984-B54B-38D4-01572932A3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9B849C-4756-9D1E-D5E3-341061B40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A1F04-1523-360D-487E-6CB3DFD0A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1BD63-D756-0828-3F62-49842A10F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334BB-4537-F620-B2FC-F9533069D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725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F8F97-8984-B54B-38D4-01572932A3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24890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9B849C-4756-9D1E-D5E3-341061B40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04565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A1F04-1523-360D-487E-6CB3DFD0A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1BD63-D756-0828-3F62-49842A10F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334BB-4537-F620-B2FC-F9533069D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952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F8F97-8984-B54B-38D4-01572932A3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24890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9B849C-4756-9D1E-D5E3-341061B40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04565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A1F04-1523-360D-487E-6CB3DFD0A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1BD63-D756-0828-3F62-49842A10F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334BB-4537-F620-B2FC-F9533069D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378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F8F97-8984-B54B-38D4-01572932A3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24890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9B849C-4756-9D1E-D5E3-341061B40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04565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A1F04-1523-360D-487E-6CB3DFD0A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1BD63-D756-0828-3F62-49842A10F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334BB-4537-F620-B2FC-F9533069D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08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F8F97-8984-B54B-38D4-01572932A3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24890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9B849C-4756-9D1E-D5E3-341061B40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04565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A1F04-1523-360D-487E-6CB3DFD0A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1BD63-D756-0828-3F62-49842A10F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334BB-4537-F620-B2FC-F9533069D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642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F8F97-8984-B54B-38D4-01572932A3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24890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9B849C-4756-9D1E-D5E3-341061B40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04565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A1F04-1523-360D-487E-6CB3DFD0A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1BD63-D756-0828-3F62-49842A10F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334BB-4537-F620-B2FC-F9533069D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82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accent1">
            <a:lumMod val="20000"/>
            <a:lumOff val="8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53C22-CD63-D9B6-9588-83806BE7D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A2DBF-870A-0BCC-C6FF-447F111EC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B9F1C-F4E2-29C1-16A2-1FEB3E9C4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5D484-26C4-17F8-BD23-A046D4511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0B38C-50F9-8434-6805-6D8FE2CAD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square with white text&#10;&#10;Description automatically generated">
            <a:extLst>
              <a:ext uri="{FF2B5EF4-FFF2-40B4-BE49-F238E27FC236}">
                <a16:creationId xmlns:a16="http://schemas.microsoft.com/office/drawing/2014/main" id="{576FB6DF-681C-C8A8-946D-FC0D90BB5E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430" y="6176963"/>
            <a:ext cx="505140" cy="5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75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solidFill>
          <a:schemeClr val="accent2">
            <a:lumMod val="20000"/>
            <a:lumOff val="8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53C22-CD63-D9B6-9588-83806BE7D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A2DBF-870A-0BCC-C6FF-447F111EC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B9F1C-F4E2-29C1-16A2-1FEB3E9C4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5D484-26C4-17F8-BD23-A046D4511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0B38C-50F9-8434-6805-6D8FE2CAD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square with white text&#10;&#10;Description automatically generated">
            <a:extLst>
              <a:ext uri="{FF2B5EF4-FFF2-40B4-BE49-F238E27FC236}">
                <a16:creationId xmlns:a16="http://schemas.microsoft.com/office/drawing/2014/main" id="{0F1360C4-C531-D180-E764-08235BA6D1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430" y="6176963"/>
            <a:ext cx="505140" cy="5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763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solidFill>
          <a:schemeClr val="accent3">
            <a:lumMod val="20000"/>
            <a:lumOff val="8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53C22-CD63-D9B6-9588-83806BE7D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A2DBF-870A-0BCC-C6FF-447F111EC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B9F1C-F4E2-29C1-16A2-1FEB3E9C4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5D484-26C4-17F8-BD23-A046D4511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0B38C-50F9-8434-6805-6D8FE2CAD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square with white text&#10;&#10;Description automatically generated">
            <a:extLst>
              <a:ext uri="{FF2B5EF4-FFF2-40B4-BE49-F238E27FC236}">
                <a16:creationId xmlns:a16="http://schemas.microsoft.com/office/drawing/2014/main" id="{DF755125-845F-A7E9-8B6C-5784E733B5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430" y="6176963"/>
            <a:ext cx="505140" cy="5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735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chemeClr val="accent5">
            <a:lumMod val="20000"/>
            <a:lumOff val="8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53C22-CD63-D9B6-9588-83806BE7D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A2DBF-870A-0BCC-C6FF-447F111EC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B9F1C-F4E2-29C1-16A2-1FEB3E9C4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5D484-26C4-17F8-BD23-A046D4511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0B38C-50F9-8434-6805-6D8FE2CAD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square with white text&#10;&#10;Description automatically generated">
            <a:extLst>
              <a:ext uri="{FF2B5EF4-FFF2-40B4-BE49-F238E27FC236}">
                <a16:creationId xmlns:a16="http://schemas.microsoft.com/office/drawing/2014/main" id="{009A08F8-FB22-F671-56CA-97D7A6A895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430" y="6176963"/>
            <a:ext cx="505140" cy="5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4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solidFill>
          <a:schemeClr val="accent6">
            <a:lumMod val="20000"/>
            <a:lumOff val="8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53C22-CD63-D9B6-9588-83806BE7D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A2DBF-870A-0BCC-C6FF-447F111EC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B9F1C-F4E2-29C1-16A2-1FEB3E9C4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5D484-26C4-17F8-BD23-A046D4511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0B38C-50F9-8434-6805-6D8FE2CAD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square with white text&#10;&#10;Description automatically generated">
            <a:extLst>
              <a:ext uri="{FF2B5EF4-FFF2-40B4-BE49-F238E27FC236}">
                <a16:creationId xmlns:a16="http://schemas.microsoft.com/office/drawing/2014/main" id="{9A7DF3B0-8285-8D6B-05C5-28B87F2B2A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430" y="6176963"/>
            <a:ext cx="505140" cy="5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18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05531-C0FD-DB21-25E8-B63F85E1E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9AD10-A4E1-CB8E-6AB3-1B72D9E4E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F9DDD-AAD9-3040-A80F-3C374F0AC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5433C-B43D-9D66-5601-541C325A1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96F0F-B74E-E4D9-478C-50367163D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550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3CB8B-D6EB-4582-99A9-02C595E9A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7891C-30EF-A2E4-150F-2B0AE9C00C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B2D927-8191-5254-74DD-C5DD0BA194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62CCC5-2764-4073-59A5-62ACF3245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74BB56-DD51-8BD3-65FF-3A9F1A254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14F6-6C3C-0F0D-36C7-F764C64A4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94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6017-A201-2A08-E805-77AB5C029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072590-BB95-BB18-080A-D07A6B757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1B58BD-B779-D9F1-0BD7-2F5C163D28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C9B7D8-38D7-DB1C-EEDF-F06F099CE9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E5B1EA-7041-554F-4AEC-719FD8AFF7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E9A4B3-4B2F-A728-B4AC-E2C0C45BE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83FC77-0F8E-EF80-3FF5-B9E6CDFF4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091F1A-ABFD-B997-0D09-D7ECA819C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473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FC4AA-7167-46AC-F9BC-9FCB2CEEE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E10148-9AC1-0B9B-986B-05EA0947A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897EC1-9E51-6DB1-2993-8245878F0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A8EE95-A5AD-0C36-50BA-300CC2255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87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311E6A-C554-7826-3279-CB9555D0F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C9CA3-9024-BBE8-631C-CA5D4597B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53F375-5EAF-3C3C-381E-FEAB905A0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8265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0C025-040D-3A7A-8683-FF4482FF7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B58D1-4619-1888-F85E-683A389D5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8ACE6-D9BF-6A74-4D90-8CB4687A0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B3D434-7992-7A51-9704-3CCE1894A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8AB3FE-B517-E3D4-D9E7-983A48858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3C7663-7E10-A1C0-04E3-2FBCAC2A2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247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FBBC7-5BBD-1B70-25F0-D75626302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F9B71-33BD-4D49-FBCB-CA158AC70B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11CD20-AF5B-3865-14B9-66FA8CB0D8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E5AD4-9E6B-0A1F-0FBC-A70E9E9DF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4F8D39-8ADA-DB37-FEE4-6807B3407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C4BA9D-FDA7-EFBD-DE46-57E662218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866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3B0AD-D436-A1D4-901C-13CAE735F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8A57ED-2289-E006-2A30-0565DBE95C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6AB4B-1B33-284B-DAC1-68AFFB975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B1D01-8422-CF4F-F3F6-4E16994A2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710EF-2590-6418-5D2E-23D5BC7A4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4184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131C48-A882-BF05-01FD-CB34FF342C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F6E9B8-4D7E-60AC-D6CB-969DFDF1E2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C17CE-4651-D6DF-B1CA-F4B8C44A5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71BC9-D1EB-0E04-1C81-3D7AC1B23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BF9CC-5EF6-E644-0916-D5D14D4FE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62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3A9D79-5F90-8DA0-27B1-B976C1B48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FD2027-DFDC-D259-4ADE-14D446967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51A29-02BD-86F1-4B5A-9C00EFF8C5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264C04-E47B-4744-94DA-DF04DD57D4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DCD89-5FDE-9A53-C360-87181E7922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9E369-E8E4-429F-06B7-8D71F0DD36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63BA5F-52C3-4FED-9CA8-D89ED6B3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875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50" r:id="rId7"/>
    <p:sldLayoutId id="2147483661" r:id="rId8"/>
    <p:sldLayoutId id="2147483662" r:id="rId9"/>
    <p:sldLayoutId id="2147483660" r:id="rId10"/>
    <p:sldLayoutId id="2147483663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5.sv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1.xml"/><Relationship Id="rId11" Type="http://schemas.openxmlformats.org/officeDocument/2006/relationships/chart" Target="../charts/chart2.xml"/><Relationship Id="rId5" Type="http://schemas.openxmlformats.org/officeDocument/2006/relationships/image" Target="../media/image7.svg"/><Relationship Id="rId10" Type="http://schemas.openxmlformats.org/officeDocument/2006/relationships/image" Target="../media/image11.sv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830040-4C46-5393-AE55-EE12C81A72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0065" y="1122363"/>
            <a:ext cx="9547743" cy="2387600"/>
          </a:xfrm>
        </p:spPr>
        <p:txBody>
          <a:bodyPr>
            <a:normAutofit/>
          </a:bodyPr>
          <a:lstStyle/>
          <a:p>
            <a:pPr algn="r"/>
            <a:r>
              <a:rPr lang="en-US" sz="5400" b="1">
                <a:solidFill>
                  <a:schemeClr val="accent1"/>
                </a:solidFill>
                <a:latin typeface="Poppins ExtraBold"/>
                <a:cs typeface="Poppins ExtraBold"/>
              </a:rPr>
              <a:t>WINSTON-SALEM</a:t>
            </a:r>
            <a:br>
              <a:rPr lang="en-US" sz="5400" b="1">
                <a:solidFill>
                  <a:schemeClr val="accent1"/>
                </a:solidFill>
                <a:latin typeface="Poppins ExtraBold"/>
                <a:cs typeface="Poppins ExtraBold"/>
              </a:rPr>
            </a:br>
            <a:r>
              <a:rPr lang="en-US" sz="5400" b="1">
                <a:solidFill>
                  <a:schemeClr val="accent1"/>
                </a:solidFill>
                <a:latin typeface="Poppins ExtraBold"/>
                <a:cs typeface="Poppins ExtraBold"/>
              </a:rPr>
              <a:t>AREA TPO</a:t>
            </a:r>
            <a:endParaRPr lang="en-US" sz="5400" b="1">
              <a:solidFill>
                <a:schemeClr val="accent1"/>
              </a:solidFill>
              <a:latin typeface="Poppins ExtraBold" panose="00000900000000000000" pitchFamily="2" charset="0"/>
              <a:cs typeface="Poppins ExtraBold" panose="00000900000000000000" pitchFamily="2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60A1745-FBCA-63A0-2F20-BFC6AE23C8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7475" y="3602038"/>
            <a:ext cx="9144000" cy="2663680"/>
          </a:xfrm>
        </p:spPr>
        <p:txBody>
          <a:bodyPr anchor="t">
            <a:normAutofit/>
          </a:bodyPr>
          <a:lstStyle/>
          <a:p>
            <a:pPr algn="r"/>
            <a:r>
              <a:rPr lang="en-US" sz="300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Planning a Safe Network</a:t>
            </a:r>
            <a:endParaRPr lang="en-US" sz="1400">
              <a:solidFill>
                <a:schemeClr val="accent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r"/>
            <a:endParaRPr lang="en-US" sz="1400">
              <a:solidFill>
                <a:schemeClr val="accent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r"/>
            <a:r>
              <a:rPr lang="en-US" sz="2000">
                <a:solidFill>
                  <a:schemeClr val="accent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Establishing the Need for Safety Investment</a:t>
            </a:r>
          </a:p>
          <a:p>
            <a:pPr algn="r"/>
            <a:r>
              <a:rPr lang="en-US" sz="2000">
                <a:solidFill>
                  <a:schemeClr val="accent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Safe Streets and Roads for All (SS4A) Program</a:t>
            </a:r>
          </a:p>
          <a:p>
            <a:pPr algn="r"/>
            <a:r>
              <a:rPr lang="en-US" sz="2000">
                <a:solidFill>
                  <a:schemeClr val="accent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Comprehensive Safety Action Planning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E6EA864-22D4-D3BD-F2E6-AC2A12EC5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-2416021" y="2396972"/>
            <a:ext cx="6858000" cy="2064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362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5EE3D5-29DB-0BA4-A6D3-8A0820CA02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0"/>
            <a:ext cx="6457950" cy="6858000"/>
          </a:xfrm>
        </p:spPr>
        <p:txBody>
          <a:bodyPr>
            <a:normAutofit/>
          </a:bodyPr>
          <a:lstStyle/>
          <a:p>
            <a:r>
              <a:rPr lang="en-US" sz="35000">
                <a:latin typeface="Poppins" panose="00000500000000000000" pitchFamily="2" charset="0"/>
                <a:cs typeface="Poppins" panose="00000500000000000000" pitchFamily="2" charset="0"/>
              </a:rPr>
              <a:t>01.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287C26A-08BA-D93C-3407-31DBE8B00B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8950" y="2852928"/>
            <a:ext cx="5353050" cy="3031199"/>
          </a:xfrm>
        </p:spPr>
        <p:txBody>
          <a:bodyPr anchor="b">
            <a:normAutofit/>
          </a:bodyPr>
          <a:lstStyle/>
          <a:p>
            <a:r>
              <a:rPr lang="en-US" sz="4400">
                <a:latin typeface="Poppins ExtraBold" panose="00000900000000000000" pitchFamily="2" charset="0"/>
                <a:cs typeface="Poppins ExtraBold" panose="00000900000000000000" pitchFamily="2" charset="0"/>
              </a:rPr>
              <a:t>Establishing the Need for Safety Investment</a:t>
            </a:r>
          </a:p>
        </p:txBody>
      </p:sp>
    </p:spTree>
    <p:extLst>
      <p:ext uri="{BB962C8B-B14F-4D97-AF65-F5344CB8AC3E}">
        <p14:creationId xmlns:p14="http://schemas.microsoft.com/office/powerpoint/2010/main" val="2296289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BD598A6-C67C-0EE6-C453-DE218E3E4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How safe our we today?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7D075F-B8CC-4D6F-3D71-6B52F3EDB3F0}"/>
              </a:ext>
            </a:extLst>
          </p:cNvPr>
          <p:cNvSpPr txBox="1"/>
          <p:nvPr/>
        </p:nvSpPr>
        <p:spPr>
          <a:xfrm>
            <a:off x="930762" y="2923638"/>
            <a:ext cx="2863998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>
                <a:solidFill>
                  <a:schemeClr val="accent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51,000 </a:t>
            </a:r>
          </a:p>
          <a:p>
            <a:r>
              <a:rPr lang="en-US" sz="1600">
                <a:latin typeface="Poppins Light" panose="00000400000000000000" pitchFamily="2" charset="0"/>
                <a:cs typeface="Poppins Light" panose="00000400000000000000" pitchFamily="2" charset="0"/>
              </a:rPr>
              <a:t>Crashes in WSATPO boundary (since 2020)</a:t>
            </a:r>
          </a:p>
        </p:txBody>
      </p:sp>
      <p:pic>
        <p:nvPicPr>
          <p:cNvPr id="3" name="Graphic 2" descr="Crash with solid fill">
            <a:extLst>
              <a:ext uri="{FF2B5EF4-FFF2-40B4-BE49-F238E27FC236}">
                <a16:creationId xmlns:a16="http://schemas.microsoft.com/office/drawing/2014/main" id="{6AF7D9D2-8403-5ECF-85C6-6AF87FF18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0762" y="1624180"/>
            <a:ext cx="1304039" cy="13040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541F42B-98A2-A310-5228-882736AC2A2C}"/>
              </a:ext>
            </a:extLst>
          </p:cNvPr>
          <p:cNvSpPr txBox="1"/>
          <p:nvPr/>
        </p:nvSpPr>
        <p:spPr>
          <a:xfrm>
            <a:off x="3887322" y="2903508"/>
            <a:ext cx="2863998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>
                <a:solidFill>
                  <a:schemeClr val="accent2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1,200 </a:t>
            </a:r>
          </a:p>
          <a:p>
            <a:r>
              <a:rPr lang="en-US" sz="1600">
                <a:latin typeface="Poppins Light" panose="00000400000000000000" pitchFamily="2" charset="0"/>
                <a:cs typeface="Poppins Light" panose="00000400000000000000" pitchFamily="2" charset="0"/>
              </a:rPr>
              <a:t>Crashes that were fatal or caused serious injury (FSI)</a:t>
            </a:r>
          </a:p>
        </p:txBody>
      </p:sp>
      <p:pic>
        <p:nvPicPr>
          <p:cNvPr id="11" name="Graphic 10" descr="Test Dummy with solid fill">
            <a:extLst>
              <a:ext uri="{FF2B5EF4-FFF2-40B4-BE49-F238E27FC236}">
                <a16:creationId xmlns:a16="http://schemas.microsoft.com/office/drawing/2014/main" id="{4A0D7B82-3FD1-93BD-C9C9-ED15070F44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794760" y="1599469"/>
            <a:ext cx="1304039" cy="1304039"/>
          </a:xfrm>
          <a:prstGeom prst="rect">
            <a:avLst/>
          </a:prstGeom>
        </p:spPr>
      </p:pic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14AEF59B-E36F-E7C5-0346-D6C3E65A1F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1705839"/>
              </p:ext>
            </p:extLst>
          </p:nvPr>
        </p:nvGraphicFramePr>
        <p:xfrm>
          <a:off x="4975099" y="4533366"/>
          <a:ext cx="6502400" cy="2111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24B8D60-501D-40C1-F568-E51F836E42D0}"/>
              </a:ext>
            </a:extLst>
          </p:cNvPr>
          <p:cNvSpPr txBox="1"/>
          <p:nvPr/>
        </p:nvSpPr>
        <p:spPr>
          <a:xfrm>
            <a:off x="8226299" y="4508655"/>
            <a:ext cx="31275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accent4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Top fatal crash locations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134E56-FD7C-58AF-F7C5-DAB226732EEB}"/>
              </a:ext>
            </a:extLst>
          </p:cNvPr>
          <p:cNvSpPr txBox="1"/>
          <p:nvPr/>
        </p:nvSpPr>
        <p:spPr>
          <a:xfrm>
            <a:off x="7093203" y="2903508"/>
            <a:ext cx="221335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>
                <a:solidFill>
                  <a:schemeClr val="accent3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12% </a:t>
            </a:r>
          </a:p>
          <a:p>
            <a:r>
              <a:rPr lang="en-US" sz="1600">
                <a:latin typeface="Poppins Light" panose="00000400000000000000" pitchFamily="2" charset="0"/>
                <a:cs typeface="Poppins Light" panose="00000400000000000000" pitchFamily="2" charset="0"/>
              </a:rPr>
              <a:t>FSI crashes that involve pedestrians</a:t>
            </a:r>
          </a:p>
        </p:txBody>
      </p:sp>
      <p:pic>
        <p:nvPicPr>
          <p:cNvPr id="18" name="Graphic 17" descr="Walk with solid fill">
            <a:extLst>
              <a:ext uri="{FF2B5EF4-FFF2-40B4-BE49-F238E27FC236}">
                <a16:creationId xmlns:a16="http://schemas.microsoft.com/office/drawing/2014/main" id="{7B8EC090-746F-ED33-674A-D115EF3698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22260" y="1599469"/>
            <a:ext cx="1304039" cy="130403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A1FAA87-B081-5CAF-7DC3-02608D11E57D}"/>
              </a:ext>
            </a:extLst>
          </p:cNvPr>
          <p:cNvSpPr txBox="1"/>
          <p:nvPr/>
        </p:nvSpPr>
        <p:spPr>
          <a:xfrm>
            <a:off x="9477503" y="2903508"/>
            <a:ext cx="221335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>
                <a:solidFill>
                  <a:schemeClr val="accent5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20% </a:t>
            </a:r>
          </a:p>
          <a:p>
            <a:r>
              <a:rPr lang="en-US" sz="1600">
                <a:latin typeface="Poppins Light" panose="00000400000000000000" pitchFamily="2" charset="0"/>
                <a:cs typeface="Poppins Light" panose="00000400000000000000" pitchFamily="2" charset="0"/>
              </a:rPr>
              <a:t>FSI crashes that were speed-related</a:t>
            </a:r>
          </a:p>
        </p:txBody>
      </p:sp>
      <p:pic>
        <p:nvPicPr>
          <p:cNvPr id="20" name="Graphic 19" descr="Gauge with solid fill">
            <a:extLst>
              <a:ext uri="{FF2B5EF4-FFF2-40B4-BE49-F238E27FC236}">
                <a16:creationId xmlns:a16="http://schemas.microsoft.com/office/drawing/2014/main" id="{7F49230D-6669-78C9-A18E-5EFBB41C59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477503" y="1750023"/>
            <a:ext cx="1304039" cy="1304039"/>
          </a:xfrm>
          <a:prstGeom prst="rect">
            <a:avLst/>
          </a:prstGeom>
        </p:spPr>
      </p:pic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5C614AE9-90E1-FB34-65C7-ADC9CE0D69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3379588"/>
              </p:ext>
            </p:extLst>
          </p:nvPr>
        </p:nvGraphicFramePr>
        <p:xfrm>
          <a:off x="317628" y="4328548"/>
          <a:ext cx="4572000" cy="2164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ACE7327A-4F9F-036D-0BDB-C5B91D6A1B18}"/>
              </a:ext>
            </a:extLst>
          </p:cNvPr>
          <p:cNvSpPr txBox="1"/>
          <p:nvPr/>
        </p:nvSpPr>
        <p:spPr>
          <a:xfrm>
            <a:off x="2640967" y="5397621"/>
            <a:ext cx="18058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accent6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Crash Severity Breakdown</a:t>
            </a:r>
            <a:endParaRPr lang="en-US" sz="1800">
              <a:solidFill>
                <a:schemeClr val="accent6"/>
              </a:solidFill>
              <a:latin typeface="Poppins ExtraBold" panose="00000900000000000000" pitchFamily="2" charset="0"/>
              <a:cs typeface="Poppins ExtraBold" panose="000009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55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A3C41-7C08-921B-F1E4-1368243E8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F724E7-71FD-465F-C56B-6BC8D6F2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How safe are </a:t>
            </a:r>
            <a:br>
              <a:rPr lang="en-US">
                <a:solidFill>
                  <a:schemeClr val="accent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</a:br>
            <a:r>
              <a:rPr lang="en-US">
                <a:solidFill>
                  <a:schemeClr val="accent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we today?</a:t>
            </a:r>
          </a:p>
        </p:txBody>
      </p:sp>
      <p:pic>
        <p:nvPicPr>
          <p:cNvPr id="2" name="Content Placeholder 3" descr="A map of a city&#10;&#10;Description automatically generated">
            <a:extLst>
              <a:ext uri="{FF2B5EF4-FFF2-40B4-BE49-F238E27FC236}">
                <a16:creationId xmlns:a16="http://schemas.microsoft.com/office/drawing/2014/main" id="{A4FB244A-D906-7B7E-6FAA-2C60AC87AC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69528" y="2608"/>
            <a:ext cx="5293260" cy="6854371"/>
          </a:xfr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9CC07B5-EAB4-74D1-9A9A-B8EDA3D75AF7}"/>
              </a:ext>
            </a:extLst>
          </p:cNvPr>
          <p:cNvSpPr txBox="1">
            <a:spLocks/>
          </p:cNvSpPr>
          <p:nvPr/>
        </p:nvSpPr>
        <p:spPr>
          <a:xfrm>
            <a:off x="838200" y="1967865"/>
            <a:ext cx="49530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oppins Medium" panose="00000600000000000000" pitchFamily="50" charset="0"/>
                <a:ea typeface="+mn-ea"/>
                <a:cs typeface="Poppins Medium" panose="00000600000000000000" pitchFamily="50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 Medium" panose="00000600000000000000" pitchFamily="50" charset="0"/>
                <a:ea typeface="+mn-ea"/>
                <a:cs typeface="Poppins Medium" panose="00000600000000000000" pitchFamily="50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Poppins Medium" panose="00000600000000000000" pitchFamily="50" charset="0"/>
                <a:ea typeface="+mn-ea"/>
                <a:cs typeface="Poppins Medium" panose="00000600000000000000" pitchFamily="50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Poppins Medium" panose="00000600000000000000" pitchFamily="50" charset="0"/>
                <a:ea typeface="+mn-ea"/>
                <a:cs typeface="Poppins Medium" panose="00000600000000000000" pitchFamily="50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Poppins Medium" panose="00000600000000000000" pitchFamily="50" charset="0"/>
                <a:ea typeface="+mn-ea"/>
                <a:cs typeface="Poppins Medium" panose="00000600000000000000" pitchFamily="50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The map to the right shows crashes from 2014 through 2023. Serious injuries and fatalities are clustered strongly in Winston-Salem and along major transportation corridors</a:t>
            </a:r>
          </a:p>
          <a:p>
            <a:pPr marL="342900" indent="-342900"/>
            <a:r>
              <a:rPr lang="en-US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Examples of high crash corridors in Winston-Salem include Patterson Ave, S Main St, and NC-150.</a:t>
            </a:r>
          </a:p>
          <a:p>
            <a:pPr marL="342900" indent="-342900"/>
            <a:r>
              <a:rPr lang="en-US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Corridors outside of Winston Salem include I-40, US-421, US-52, and US-158.</a:t>
            </a:r>
          </a:p>
        </p:txBody>
      </p:sp>
      <p:pic>
        <p:nvPicPr>
          <p:cNvPr id="7" name="Picture 6" descr="A black background with blue squares&#10;&#10;Description automatically generated">
            <a:extLst>
              <a:ext uri="{FF2B5EF4-FFF2-40B4-BE49-F238E27FC236}">
                <a16:creationId xmlns:a16="http://schemas.microsoft.com/office/drawing/2014/main" id="{CCAFE503-1FDC-64E7-BE95-4549370350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776" r="66810" b="-408"/>
          <a:stretch/>
        </p:blipFill>
        <p:spPr>
          <a:xfrm>
            <a:off x="10287644" y="5472388"/>
            <a:ext cx="1379998" cy="4768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C8978B-DC37-65A5-5EB8-BEC8D3DB6D08}"/>
              </a:ext>
            </a:extLst>
          </p:cNvPr>
          <p:cNvSpPr txBox="1"/>
          <p:nvPr/>
        </p:nvSpPr>
        <p:spPr>
          <a:xfrm>
            <a:off x="9326880" y="843240"/>
            <a:ext cx="2026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accent2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All FSI Crashes</a:t>
            </a:r>
          </a:p>
        </p:txBody>
      </p:sp>
    </p:spTree>
    <p:extLst>
      <p:ext uri="{BB962C8B-B14F-4D97-AF65-F5344CB8AC3E}">
        <p14:creationId xmlns:p14="http://schemas.microsoft.com/office/powerpoint/2010/main" val="976685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990C0-AB12-377A-3720-54BC70E55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D5D2B3-0363-F25D-B7B3-3D1A053F0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How safe are </a:t>
            </a:r>
            <a:br>
              <a:rPr lang="en-US">
                <a:solidFill>
                  <a:schemeClr val="accent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</a:br>
            <a:r>
              <a:rPr lang="en-US">
                <a:solidFill>
                  <a:schemeClr val="accent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we today?</a:t>
            </a: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A5F2F1BF-0800-D602-68D5-77EBB4D1A4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9528" y="2608"/>
            <a:ext cx="5293260" cy="6854371"/>
          </a:xfr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82EB1F-685D-C459-2B67-21BBD4CBB9EE}"/>
              </a:ext>
            </a:extLst>
          </p:cNvPr>
          <p:cNvSpPr txBox="1">
            <a:spLocks/>
          </p:cNvSpPr>
          <p:nvPr/>
        </p:nvSpPr>
        <p:spPr>
          <a:xfrm>
            <a:off x="838200" y="1967865"/>
            <a:ext cx="49530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oppins Medium" panose="00000600000000000000" pitchFamily="50" charset="0"/>
                <a:ea typeface="+mn-ea"/>
                <a:cs typeface="Poppins Medium" panose="00000600000000000000" pitchFamily="50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 Medium" panose="00000600000000000000" pitchFamily="50" charset="0"/>
                <a:ea typeface="+mn-ea"/>
                <a:cs typeface="Poppins Medium" panose="00000600000000000000" pitchFamily="50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Poppins Medium" panose="00000600000000000000" pitchFamily="50" charset="0"/>
                <a:ea typeface="+mn-ea"/>
                <a:cs typeface="Poppins Medium" panose="00000600000000000000" pitchFamily="50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Poppins Medium" panose="00000600000000000000" pitchFamily="50" charset="0"/>
                <a:ea typeface="+mn-ea"/>
                <a:cs typeface="Poppins Medium" panose="00000600000000000000" pitchFamily="50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Poppins Medium" panose="00000600000000000000" pitchFamily="50" charset="0"/>
                <a:ea typeface="+mn-ea"/>
                <a:cs typeface="Poppins Medium" panose="00000600000000000000" pitchFamily="50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>
                <a:solidFill>
                  <a:schemeClr val="accent3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This map shows crashes involving pedestrians and bicyclists from 2014 through 2023</a:t>
            </a:r>
          </a:p>
          <a:p>
            <a:pPr marL="342900" indent="-342900"/>
            <a:r>
              <a:rPr lang="en-US">
                <a:solidFill>
                  <a:schemeClr val="accent3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Crashes are predominantly in Winton-Salem and on US-52. A hotspot shows up on Peter's Creek Parkway north of I-40 and in East Winston.</a:t>
            </a:r>
          </a:p>
        </p:txBody>
      </p:sp>
      <p:pic>
        <p:nvPicPr>
          <p:cNvPr id="8" name="Picture 7" descr="A black background with blue squares&#10;&#10;Description automatically generated">
            <a:extLst>
              <a:ext uri="{FF2B5EF4-FFF2-40B4-BE49-F238E27FC236}">
                <a16:creationId xmlns:a16="http://schemas.microsoft.com/office/drawing/2014/main" id="{F782C3FB-BD91-85FC-AF3D-79D28FABC3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776" r="66810" b="-408"/>
          <a:stretch/>
        </p:blipFill>
        <p:spPr>
          <a:xfrm>
            <a:off x="10287644" y="5472388"/>
            <a:ext cx="1379998" cy="4768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9282C6B-8711-21DC-612E-B8675E50E466}"/>
              </a:ext>
            </a:extLst>
          </p:cNvPr>
          <p:cNvSpPr txBox="1"/>
          <p:nvPr/>
        </p:nvSpPr>
        <p:spPr>
          <a:xfrm>
            <a:off x="9326880" y="843240"/>
            <a:ext cx="2026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accent3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Bike/Ped FSI</a:t>
            </a:r>
          </a:p>
        </p:txBody>
      </p:sp>
    </p:spTree>
    <p:extLst>
      <p:ext uri="{BB962C8B-B14F-4D97-AF65-F5344CB8AC3E}">
        <p14:creationId xmlns:p14="http://schemas.microsoft.com/office/powerpoint/2010/main" val="3726754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67A6E-D8CB-7C6B-AA47-9EF0FC6A6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6D1FC2-8AE2-4D05-BB83-59ECFCBD8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Demographic Considerations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E14E634-7C0F-250D-A246-C0C911B4D911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266680" cy="8870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oppins Medium" panose="00000600000000000000" pitchFamily="50" charset="0"/>
                <a:ea typeface="+mn-ea"/>
                <a:cs typeface="Poppins Medium" panose="00000600000000000000" pitchFamily="50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 Medium" panose="00000600000000000000" pitchFamily="50" charset="0"/>
                <a:ea typeface="+mn-ea"/>
                <a:cs typeface="Poppins Medium" panose="00000600000000000000" pitchFamily="50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Poppins Medium" panose="00000600000000000000" pitchFamily="50" charset="0"/>
                <a:ea typeface="+mn-ea"/>
                <a:cs typeface="Poppins Medium" panose="00000600000000000000" pitchFamily="50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Poppins Medium" panose="00000600000000000000" pitchFamily="50" charset="0"/>
                <a:ea typeface="+mn-ea"/>
                <a:cs typeface="Poppins Medium" panose="00000600000000000000" pitchFamily="50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Poppins Medium" panose="00000600000000000000" pitchFamily="50" charset="0"/>
                <a:ea typeface="+mn-ea"/>
                <a:cs typeface="Poppins Medium" panose="00000600000000000000" pitchFamily="50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>
                <a:solidFill>
                  <a:schemeClr val="accent3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Understanding safety needs also means understanding the needs of our community. This means we need to consider: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BC34E-AFE4-34AF-B237-3CA7A7639252}"/>
              </a:ext>
            </a:extLst>
          </p:cNvPr>
          <p:cNvSpPr txBox="1"/>
          <p:nvPr/>
        </p:nvSpPr>
        <p:spPr>
          <a:xfrm>
            <a:off x="1123802" y="4600038"/>
            <a:ext cx="286399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>
                <a:solidFill>
                  <a:schemeClr val="accent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Diversity</a:t>
            </a:r>
          </a:p>
          <a:p>
            <a:pPr algn="ctr"/>
            <a:r>
              <a:rPr lang="en-US" sz="1600">
                <a:latin typeface="Poppins Light" panose="00000400000000000000" pitchFamily="2" charset="0"/>
                <a:cs typeface="Poppins Light" panose="00000400000000000000" pitchFamily="2" charset="0"/>
              </a:rPr>
              <a:t>Statistics show that minorities are more vulnerable on our network</a:t>
            </a:r>
          </a:p>
        </p:txBody>
      </p:sp>
      <p:pic>
        <p:nvPicPr>
          <p:cNvPr id="10" name="Graphic 9" descr="Group of women with solid fill">
            <a:extLst>
              <a:ext uri="{FF2B5EF4-FFF2-40B4-BE49-F238E27FC236}">
                <a16:creationId xmlns:a16="http://schemas.microsoft.com/office/drawing/2014/main" id="{11AFB1D7-FAF8-3675-24E9-46851E1D3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59742" y="2854960"/>
            <a:ext cx="1792118" cy="17921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A59095F-F443-D90B-31E7-5A6C84F2C808}"/>
              </a:ext>
            </a:extLst>
          </p:cNvPr>
          <p:cNvSpPr txBox="1"/>
          <p:nvPr/>
        </p:nvSpPr>
        <p:spPr>
          <a:xfrm>
            <a:off x="4444852" y="4600038"/>
            <a:ext cx="286399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>
                <a:solidFill>
                  <a:schemeClr val="accent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Income</a:t>
            </a:r>
          </a:p>
          <a:p>
            <a:pPr algn="ctr"/>
            <a:r>
              <a:rPr lang="en-US" sz="1600">
                <a:latin typeface="Poppins Light" panose="00000400000000000000" pitchFamily="2" charset="0"/>
                <a:cs typeface="Poppins Light" panose="00000400000000000000" pitchFamily="2" charset="0"/>
              </a:rPr>
              <a:t>Not everyone can afford to own a vehicle, putting them more at risk when they’re walking/biking</a:t>
            </a:r>
          </a:p>
        </p:txBody>
      </p:sp>
      <p:pic>
        <p:nvPicPr>
          <p:cNvPr id="12" name="Graphic 11" descr="Money with solid fill">
            <a:extLst>
              <a:ext uri="{FF2B5EF4-FFF2-40B4-BE49-F238E27FC236}">
                <a16:creationId xmlns:a16="http://schemas.microsoft.com/office/drawing/2014/main" id="{40B322C0-EC79-10C6-C0DF-87F0C403CE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80792" y="2854960"/>
            <a:ext cx="1792118" cy="179211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F96E3D9-D764-D26F-062D-FFE9EABF01AF}"/>
              </a:ext>
            </a:extLst>
          </p:cNvPr>
          <p:cNvSpPr txBox="1"/>
          <p:nvPr/>
        </p:nvSpPr>
        <p:spPr>
          <a:xfrm>
            <a:off x="7765902" y="4597925"/>
            <a:ext cx="286399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>
                <a:solidFill>
                  <a:schemeClr val="accent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Access</a:t>
            </a:r>
          </a:p>
          <a:p>
            <a:pPr algn="ctr"/>
            <a:r>
              <a:rPr lang="en-US" sz="1600">
                <a:latin typeface="Poppins Light" panose="00000400000000000000" pitchFamily="2" charset="0"/>
                <a:cs typeface="Poppins Light" panose="00000400000000000000" pitchFamily="2" charset="0"/>
              </a:rPr>
              <a:t>Access to vehicles in the household, and safe access to transportation facilities reduces risk</a:t>
            </a:r>
          </a:p>
        </p:txBody>
      </p:sp>
      <p:pic>
        <p:nvPicPr>
          <p:cNvPr id="14" name="Graphic 13" descr="Shield Tick with solid fill">
            <a:extLst>
              <a:ext uri="{FF2B5EF4-FFF2-40B4-BE49-F238E27FC236}">
                <a16:creationId xmlns:a16="http://schemas.microsoft.com/office/drawing/2014/main" id="{2D84F654-368D-D3A7-E33A-D473934AB7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301842" y="2852847"/>
            <a:ext cx="1792118" cy="179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76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5EE3D5-29DB-0BA4-A6D3-8A0820CA02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0"/>
            <a:ext cx="6457950" cy="6858000"/>
          </a:xfrm>
        </p:spPr>
        <p:txBody>
          <a:bodyPr>
            <a:normAutofit fontScale="90000"/>
          </a:bodyPr>
          <a:lstStyle/>
          <a:p>
            <a:r>
              <a:rPr lang="en-US" sz="35000">
                <a:latin typeface="Poppins" panose="00000500000000000000" pitchFamily="2" charset="0"/>
                <a:cs typeface="Poppins" panose="00000500000000000000" pitchFamily="2" charset="0"/>
              </a:rPr>
              <a:t>02.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287C26A-08BA-D93C-3407-31DBE8B00B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8950" y="2570480"/>
            <a:ext cx="5353050" cy="3313647"/>
          </a:xfrm>
        </p:spPr>
        <p:txBody>
          <a:bodyPr anchor="b">
            <a:normAutofit/>
          </a:bodyPr>
          <a:lstStyle/>
          <a:p>
            <a:r>
              <a:rPr lang="en-US" sz="4400">
                <a:latin typeface="Poppins ExtraBold" panose="00000900000000000000" pitchFamily="2" charset="0"/>
                <a:cs typeface="Poppins ExtraBold" panose="00000900000000000000" pitchFamily="2" charset="0"/>
              </a:rPr>
              <a:t>SS4A and Comprehensive Safety Action Planning</a:t>
            </a:r>
          </a:p>
        </p:txBody>
      </p:sp>
    </p:spTree>
    <p:extLst>
      <p:ext uri="{BB962C8B-B14F-4D97-AF65-F5344CB8AC3E}">
        <p14:creationId xmlns:p14="http://schemas.microsoft.com/office/powerpoint/2010/main" val="1890974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85AA1-F87E-8275-A684-A6B5365B0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Poppins ExtraBold" panose="00000900000000000000" pitchFamily="2" charset="0"/>
                <a:cs typeface="Poppins ExtraBold" panose="00000900000000000000" pitchFamily="2" charset="0"/>
              </a:rPr>
              <a:t>What is SS4A?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8741DB-4376-39A0-116C-E5B22B73D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94680" cy="4351338"/>
          </a:xfrm>
        </p:spPr>
        <p:txBody>
          <a:bodyPr/>
          <a:lstStyle/>
          <a:p>
            <a:r>
              <a:rPr lang="en-US" sz="2800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Federal Grant Program that will award </a:t>
            </a:r>
            <a:r>
              <a:rPr lang="en-US" sz="2800">
                <a:solidFill>
                  <a:schemeClr val="accent2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$5 BILLION </a:t>
            </a:r>
            <a:r>
              <a:rPr lang="en-US" sz="2800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from 2022-2026</a:t>
            </a:r>
          </a:p>
          <a:p>
            <a:endParaRPr lang="en-US" sz="2800">
              <a:solidFill>
                <a:schemeClr val="accent2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  <a:p>
            <a:r>
              <a:rPr lang="en-US" sz="2800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Supports planning, infrastructure, and operational initiatives to </a:t>
            </a:r>
            <a:r>
              <a:rPr lang="en-US" sz="2800">
                <a:solidFill>
                  <a:schemeClr val="accent2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MAKE OUR ROADS SAFER </a:t>
            </a:r>
            <a:br>
              <a:rPr lang="en-US" sz="2800" b="1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</a:br>
            <a:r>
              <a:rPr lang="en-US" sz="2800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(with a particular emphasis on equity)</a:t>
            </a:r>
          </a:p>
          <a:p>
            <a:endParaRPr lang="en-US"/>
          </a:p>
        </p:txBody>
      </p:sp>
      <p:pic>
        <p:nvPicPr>
          <p:cNvPr id="7" name="Picture 2" descr="United States Department of Transportation - Wikipedia">
            <a:extLst>
              <a:ext uri="{FF2B5EF4-FFF2-40B4-BE49-F238E27FC236}">
                <a16:creationId xmlns:a16="http://schemas.microsoft.com/office/drawing/2014/main" id="{58034F8E-069A-C49B-E3FC-819FA1C7E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393" y="1027906"/>
            <a:ext cx="5011407" cy="503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505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45A2C-3345-9A34-A742-E0B24BFD9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AC368-3CDD-8C2F-CE24-B0855C560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Poppins ExtraBold" panose="00000900000000000000" pitchFamily="2" charset="0"/>
                <a:cs typeface="Poppins ExtraBold" panose="00000900000000000000" pitchFamily="2" charset="0"/>
              </a:rPr>
              <a:t>What is SS4A?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36B1624-9B5C-7109-AC8B-9628E0FC5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94063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Planning and Demonstration</a:t>
            </a:r>
          </a:p>
        </p:txBody>
      </p:sp>
      <p:pic>
        <p:nvPicPr>
          <p:cNvPr id="8" name="Graphic 7" descr="Philanthropy with solid fill">
            <a:extLst>
              <a:ext uri="{FF2B5EF4-FFF2-40B4-BE49-F238E27FC236}">
                <a16:creationId xmlns:a16="http://schemas.microsoft.com/office/drawing/2014/main" id="{0488D969-6593-1E2C-9693-0D210F6A56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3733155"/>
            <a:ext cx="656122" cy="656122"/>
          </a:xfrm>
          <a:prstGeom prst="rect">
            <a:avLst/>
          </a:prstGeom>
        </p:spPr>
      </p:pic>
      <p:pic>
        <p:nvPicPr>
          <p:cNvPr id="9" name="Graphic 8" descr="List with solid fill">
            <a:extLst>
              <a:ext uri="{FF2B5EF4-FFF2-40B4-BE49-F238E27FC236}">
                <a16:creationId xmlns:a16="http://schemas.microsoft.com/office/drawing/2014/main" id="{68527F1C-A9CC-F25E-6BFB-58F930B095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2584554"/>
            <a:ext cx="656122" cy="656122"/>
          </a:xfrm>
          <a:prstGeom prst="rect">
            <a:avLst/>
          </a:prstGeom>
        </p:spPr>
      </p:pic>
      <p:pic>
        <p:nvPicPr>
          <p:cNvPr id="10" name="Graphic 9" descr="Money with solid fill">
            <a:extLst>
              <a:ext uri="{FF2B5EF4-FFF2-40B4-BE49-F238E27FC236}">
                <a16:creationId xmlns:a16="http://schemas.microsoft.com/office/drawing/2014/main" id="{A98C5FDB-8D1A-61EA-AD2C-E3A6501079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8200" y="4814536"/>
            <a:ext cx="656122" cy="656122"/>
          </a:xfrm>
          <a:prstGeom prst="rect">
            <a:avLst/>
          </a:prstGeom>
        </p:spPr>
      </p:pic>
      <p:graphicFrame>
        <p:nvGraphicFramePr>
          <p:cNvPr id="11" name="Table 12">
            <a:extLst>
              <a:ext uri="{FF2B5EF4-FFF2-40B4-BE49-F238E27FC236}">
                <a16:creationId xmlns:a16="http://schemas.microsoft.com/office/drawing/2014/main" id="{DA579435-2AD2-2F03-29EA-10ADA7F097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73172"/>
              </p:ext>
            </p:extLst>
          </p:nvPr>
        </p:nvGraphicFramePr>
        <p:xfrm>
          <a:off x="1672657" y="2319688"/>
          <a:ext cx="4696059" cy="34740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96059">
                  <a:extLst>
                    <a:ext uri="{9D8B030D-6E8A-4147-A177-3AD203B41FA5}">
                      <a16:colId xmlns:a16="http://schemas.microsoft.com/office/drawing/2014/main" val="3729485265"/>
                    </a:ext>
                  </a:extLst>
                </a:gridCol>
              </a:tblGrid>
              <a:tr h="1158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>
                          <a:solidFill>
                            <a:schemeClr val="accent2"/>
                          </a:solidFill>
                        </a:rPr>
                        <a:t>Safety Action Plans, supplemental planning activities, and or demonstration activities</a:t>
                      </a:r>
                    </a:p>
                  </a:txBody>
                  <a:tcPr anchor="ctr"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834848"/>
                  </a:ext>
                </a:extLst>
              </a:tr>
              <a:tr h="1158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>
                          <a:solidFill>
                            <a:schemeClr val="accent2"/>
                          </a:solidFill>
                        </a:rPr>
                        <a:t>20% match required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141605"/>
                  </a:ext>
                </a:extLst>
              </a:tr>
              <a:tr h="1158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>
                          <a:solidFill>
                            <a:schemeClr val="accent2"/>
                          </a:solidFill>
                        </a:rPr>
                        <a:t>$100,000 to $10 million awarded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39298865"/>
                  </a:ext>
                </a:extLst>
              </a:tr>
            </a:tbl>
          </a:graphicData>
        </a:graphic>
      </p:graphicFrame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1DFEB23-E034-E992-F97C-862FD948DB92}"/>
              </a:ext>
            </a:extLst>
          </p:cNvPr>
          <p:cNvSpPr txBox="1">
            <a:spLocks/>
          </p:cNvSpPr>
          <p:nvPr/>
        </p:nvSpPr>
        <p:spPr>
          <a:xfrm>
            <a:off x="6547051" y="1825625"/>
            <a:ext cx="5257800" cy="494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2"/>
                </a:solidFill>
              </a:rPr>
              <a:t>Implementation</a:t>
            </a:r>
          </a:p>
        </p:txBody>
      </p:sp>
      <p:pic>
        <p:nvPicPr>
          <p:cNvPr id="13" name="Graphic 12" descr="Philanthropy with solid fill">
            <a:extLst>
              <a:ext uri="{FF2B5EF4-FFF2-40B4-BE49-F238E27FC236}">
                <a16:creationId xmlns:a16="http://schemas.microsoft.com/office/drawing/2014/main" id="{6534E431-FAF1-D9A9-65FC-5D9AF48D3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47051" y="3733155"/>
            <a:ext cx="656122" cy="656122"/>
          </a:xfrm>
          <a:prstGeom prst="rect">
            <a:avLst/>
          </a:prstGeom>
        </p:spPr>
      </p:pic>
      <p:pic>
        <p:nvPicPr>
          <p:cNvPr id="14" name="Graphic 13" descr="List with solid fill">
            <a:extLst>
              <a:ext uri="{FF2B5EF4-FFF2-40B4-BE49-F238E27FC236}">
                <a16:creationId xmlns:a16="http://schemas.microsoft.com/office/drawing/2014/main" id="{AE057DCF-9238-1DFE-FC47-7826FA7F9F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7051" y="2584554"/>
            <a:ext cx="656122" cy="656122"/>
          </a:xfrm>
          <a:prstGeom prst="rect">
            <a:avLst/>
          </a:prstGeom>
        </p:spPr>
      </p:pic>
      <p:pic>
        <p:nvPicPr>
          <p:cNvPr id="15" name="Graphic 14" descr="Money with solid fill">
            <a:extLst>
              <a:ext uri="{FF2B5EF4-FFF2-40B4-BE49-F238E27FC236}">
                <a16:creationId xmlns:a16="http://schemas.microsoft.com/office/drawing/2014/main" id="{F7D68EED-672C-75C1-AB9C-BCB1B14FE5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47051" y="4814536"/>
            <a:ext cx="656122" cy="656122"/>
          </a:xfrm>
          <a:prstGeom prst="rect">
            <a:avLst/>
          </a:prstGeom>
        </p:spPr>
      </p:pic>
      <p:graphicFrame>
        <p:nvGraphicFramePr>
          <p:cNvPr id="16" name="Table 12">
            <a:extLst>
              <a:ext uri="{FF2B5EF4-FFF2-40B4-BE49-F238E27FC236}">
                <a16:creationId xmlns:a16="http://schemas.microsoft.com/office/drawing/2014/main" id="{3BEF7B1F-3E43-50DB-3452-9691D53666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579272"/>
              </p:ext>
            </p:extLst>
          </p:nvPr>
        </p:nvGraphicFramePr>
        <p:xfrm>
          <a:off x="7381508" y="2319688"/>
          <a:ext cx="4696059" cy="34740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96059">
                  <a:extLst>
                    <a:ext uri="{9D8B030D-6E8A-4147-A177-3AD203B41FA5}">
                      <a16:colId xmlns:a16="http://schemas.microsoft.com/office/drawing/2014/main" val="3729485265"/>
                    </a:ext>
                  </a:extLst>
                </a:gridCol>
              </a:tblGrid>
              <a:tr h="1158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>
                          <a:solidFill>
                            <a:schemeClr val="accent2"/>
                          </a:solidFill>
                        </a:rPr>
                        <a:t>Implement projects and strategies identified in an </a:t>
                      </a:r>
                      <a:r>
                        <a:rPr lang="en-US" sz="1800" i="1" u="sng">
                          <a:solidFill>
                            <a:schemeClr val="accent2"/>
                          </a:solidFill>
                        </a:rPr>
                        <a:t>existing safety action plan</a:t>
                      </a:r>
                    </a:p>
                  </a:txBody>
                  <a:tcPr anchor="ctr"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834848"/>
                  </a:ext>
                </a:extLst>
              </a:tr>
              <a:tr h="1158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>
                          <a:solidFill>
                            <a:schemeClr val="accent2"/>
                          </a:solidFill>
                        </a:rPr>
                        <a:t>20% match required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141605"/>
                  </a:ext>
                </a:extLst>
              </a:tr>
              <a:tr h="1158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>
                          <a:solidFill>
                            <a:schemeClr val="accent2"/>
                          </a:solidFill>
                        </a:rPr>
                        <a:t>$2.5 to $25 million awarded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39298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283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422A0-6054-304E-F2EB-0C4580182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Poppins ExtraBold" panose="00000900000000000000" pitchFamily="2" charset="0"/>
                <a:cs typeface="Poppins ExtraBold" panose="00000900000000000000" pitchFamily="2" charset="0"/>
              </a:rPr>
              <a:t>What is a Safety Action Plan (SAP)?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3E9E5A-9E27-A6AC-CDDF-8CB1ACF0B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97880" cy="4351338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Provides a vision to eliminate serious injuries and death on roadways</a:t>
            </a:r>
          </a:p>
          <a:p>
            <a:r>
              <a:rPr lang="en-US" sz="2400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Data-driven approach to identifying projects and strategies</a:t>
            </a:r>
          </a:p>
          <a:p>
            <a:r>
              <a:rPr kumimoji="0" lang="en-US" sz="240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 Light" panose="00000400000000000000" pitchFamily="2" charset="0"/>
                <a:cs typeface="Poppins Light" panose="00000400000000000000" pitchFamily="2" charset="0"/>
              </a:rPr>
              <a:t>Prioritizes investments in safety based on criteria that is most important to the community</a:t>
            </a:r>
          </a:p>
          <a:p>
            <a:endParaRPr lang="en-US" sz="2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B9600E-35E1-D323-2739-40DB0B4D2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49746">
            <a:off x="8876756" y="1768534"/>
            <a:ext cx="2250883" cy="291328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34AEE2-5A5E-2183-E66A-3B7D3DE70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40785">
            <a:off x="7030743" y="3198652"/>
            <a:ext cx="2386270" cy="31220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1593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036FB-25B0-8396-18D9-6522AA746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EAC3F-9C63-6027-1E67-3C3405F45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Poppins ExtraBold" panose="00000900000000000000" pitchFamily="2" charset="0"/>
                <a:cs typeface="Poppins ExtraBold" panose="00000900000000000000" pitchFamily="2" charset="0"/>
              </a:rPr>
              <a:t>Safety Action Plan Requirements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A2B55B60-B650-6954-24D5-35C47AF166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9759461"/>
              </p:ext>
            </p:extLst>
          </p:nvPr>
        </p:nvGraphicFramePr>
        <p:xfrm>
          <a:off x="838200" y="1825624"/>
          <a:ext cx="10515600" cy="4575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2372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EE57C-B98D-A466-3E0A-D5F82381F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AD643-AF6D-B259-1D58-8FE3B743D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Poppins ExtraBold" panose="00000900000000000000" pitchFamily="2" charset="0"/>
                <a:cs typeface="Poppins ExtraBold" panose="00000900000000000000" pitchFamily="2" charset="0"/>
              </a:rPr>
              <a:t>High-Injury </a:t>
            </a:r>
            <a:br>
              <a:rPr lang="en-US">
                <a:latin typeface="Poppins ExtraBold" panose="00000900000000000000" pitchFamily="2" charset="0"/>
                <a:cs typeface="Poppins ExtraBold" panose="00000900000000000000" pitchFamily="2" charset="0"/>
              </a:rPr>
            </a:br>
            <a:r>
              <a:rPr lang="en-US">
                <a:latin typeface="Poppins ExtraBold" panose="00000900000000000000" pitchFamily="2" charset="0"/>
                <a:cs typeface="Poppins ExtraBold" panose="00000900000000000000" pitchFamily="2" charset="0"/>
              </a:rPr>
              <a:t>Network (HIN)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5C5D70-7634-E8B8-B111-79EC34514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20920" cy="4351338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Quantitative process</a:t>
            </a:r>
          </a:p>
          <a:p>
            <a:r>
              <a:rPr lang="en-US" sz="2400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Corridor-based depiction of highest safety needs in community</a:t>
            </a:r>
          </a:p>
          <a:p>
            <a:r>
              <a:rPr lang="en-US" sz="2400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Used as a tool for prioritization</a:t>
            </a:r>
          </a:p>
          <a:p>
            <a:r>
              <a:rPr lang="en-US" sz="2400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“Living” network – updated regularly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AB71F40-B61F-E906-7132-D08C5B094CD4}"/>
              </a:ext>
            </a:extLst>
          </p:cNvPr>
          <p:cNvGrpSpPr/>
          <p:nvPr/>
        </p:nvGrpSpPr>
        <p:grpSpPr>
          <a:xfrm>
            <a:off x="6663612" y="-71120"/>
            <a:ext cx="5609668" cy="6929120"/>
            <a:chOff x="6663612" y="-71120"/>
            <a:chExt cx="5609668" cy="692912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D787ED4-1124-E113-329F-74D9FC75E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63612" y="0"/>
              <a:ext cx="5528388" cy="6858000"/>
            </a:xfrm>
            <a:prstGeom prst="rect">
              <a:avLst/>
            </a:prstGeom>
          </p:spPr>
        </p:pic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FE52A1-7EEF-E3C2-B398-5D4F1EB35FBE}"/>
                </a:ext>
              </a:extLst>
            </p:cNvPr>
            <p:cNvSpPr/>
            <p:nvPr/>
          </p:nvSpPr>
          <p:spPr>
            <a:xfrm>
              <a:off x="9591040" y="-71120"/>
              <a:ext cx="2682240" cy="1127760"/>
            </a:xfrm>
            <a:custGeom>
              <a:avLst/>
              <a:gdLst>
                <a:gd name="connsiteX0" fmla="*/ 101600 w 2682240"/>
                <a:gd name="connsiteY0" fmla="*/ 81280 h 1127760"/>
                <a:gd name="connsiteX1" fmla="*/ 396240 w 2682240"/>
                <a:gd name="connsiteY1" fmla="*/ 1127760 h 1127760"/>
                <a:gd name="connsiteX2" fmla="*/ 2672080 w 2682240"/>
                <a:gd name="connsiteY2" fmla="*/ 1066800 h 1127760"/>
                <a:gd name="connsiteX3" fmla="*/ 2682240 w 2682240"/>
                <a:gd name="connsiteY3" fmla="*/ 0 h 1127760"/>
                <a:gd name="connsiteX4" fmla="*/ 0 w 2682240"/>
                <a:gd name="connsiteY4" fmla="*/ 10160 h 1127760"/>
                <a:gd name="connsiteX5" fmla="*/ 101600 w 2682240"/>
                <a:gd name="connsiteY5" fmla="*/ 81280 h 1127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82240" h="1127760">
                  <a:moveTo>
                    <a:pt x="101600" y="81280"/>
                  </a:moveTo>
                  <a:lnTo>
                    <a:pt x="396240" y="1127760"/>
                  </a:lnTo>
                  <a:lnTo>
                    <a:pt x="2672080" y="1066800"/>
                  </a:lnTo>
                  <a:cubicBezTo>
                    <a:pt x="2675467" y="711200"/>
                    <a:pt x="2678853" y="355600"/>
                    <a:pt x="2682240" y="0"/>
                  </a:cubicBezTo>
                  <a:lnTo>
                    <a:pt x="0" y="10160"/>
                  </a:lnTo>
                  <a:lnTo>
                    <a:pt x="101600" y="812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1FFCA7D-4CAB-FC34-EF2A-335062D2A071}"/>
                </a:ext>
              </a:extLst>
            </p:cNvPr>
            <p:cNvSpPr/>
            <p:nvPr/>
          </p:nvSpPr>
          <p:spPr>
            <a:xfrm>
              <a:off x="6663612" y="6492875"/>
              <a:ext cx="1108788" cy="2940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FE59B39-37A8-4C6C-5269-6987564AFD55}"/>
                </a:ext>
              </a:extLst>
            </p:cNvPr>
            <p:cNvSpPr/>
            <p:nvPr/>
          </p:nvSpPr>
          <p:spPr>
            <a:xfrm>
              <a:off x="11083212" y="6549072"/>
              <a:ext cx="1108788" cy="2940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76364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EB9F84D-8524-4CD1-6223-22226F776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Poppins ExtraBold" panose="00000900000000000000" pitchFamily="2" charset="0"/>
                <a:cs typeface="Poppins ExtraBold" panose="00000900000000000000" pitchFamily="2" charset="0"/>
              </a:rPr>
              <a:t>Key Recommendations in a SAP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BE875E-DA04-4CF9-E8AD-28DF199E1508}"/>
              </a:ext>
            </a:extLst>
          </p:cNvPr>
          <p:cNvSpPr txBox="1"/>
          <p:nvPr/>
        </p:nvSpPr>
        <p:spPr>
          <a:xfrm>
            <a:off x="720761" y="1968909"/>
            <a:ext cx="2478913" cy="2478913"/>
          </a:xfrm>
          <a:prstGeom prst="ellipse">
            <a:avLst/>
          </a:prstGeom>
          <a:solidFill>
            <a:schemeClr val="accent4"/>
          </a:solidFill>
          <a:effectLst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Projects</a:t>
            </a:r>
            <a:endParaRPr lang="en-US" sz="1400"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3135D4-98EE-98E7-6AB6-3C4679F17441}"/>
              </a:ext>
            </a:extLst>
          </p:cNvPr>
          <p:cNvSpPr txBox="1"/>
          <p:nvPr/>
        </p:nvSpPr>
        <p:spPr>
          <a:xfrm>
            <a:off x="3393738" y="1968909"/>
            <a:ext cx="2478913" cy="2478913"/>
          </a:xfrm>
          <a:prstGeom prst="ellipse">
            <a:avLst/>
          </a:prstGeom>
          <a:solidFill>
            <a:schemeClr val="accent4"/>
          </a:solidFill>
          <a:effectLst/>
        </p:spPr>
        <p:txBody>
          <a:bodyPr wrap="none" rtlCol="0" anchor="ctr">
            <a:no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Prioritization</a:t>
            </a:r>
            <a:endParaRPr lang="en-US" sz="1400"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A0DEF5-2156-4871-C9D1-CC2C9D716D6C}"/>
              </a:ext>
            </a:extLst>
          </p:cNvPr>
          <p:cNvSpPr txBox="1"/>
          <p:nvPr/>
        </p:nvSpPr>
        <p:spPr>
          <a:xfrm>
            <a:off x="8739693" y="1968909"/>
            <a:ext cx="2478913" cy="2478913"/>
          </a:xfrm>
          <a:prstGeom prst="ellipse">
            <a:avLst/>
          </a:prstGeom>
          <a:solidFill>
            <a:schemeClr val="accent4"/>
          </a:solidFill>
          <a:effectLst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Actions</a:t>
            </a:r>
            <a:endParaRPr lang="en-US" sz="1400"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4C8EA9-604B-62E3-5640-5379F7B5ABBD}"/>
              </a:ext>
            </a:extLst>
          </p:cNvPr>
          <p:cNvSpPr txBox="1"/>
          <p:nvPr/>
        </p:nvSpPr>
        <p:spPr>
          <a:xfrm>
            <a:off x="720761" y="4696679"/>
            <a:ext cx="2478913" cy="13796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Bef>
                <a:spcPts val="225"/>
              </a:spcBef>
              <a:spcAft>
                <a:spcPts val="225"/>
              </a:spcAft>
            </a:pPr>
            <a:r>
              <a:rPr lang="en-US" sz="1400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Projects that fall along identified HIN and address transportation safety issues – includes planning cost estimations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522D40-CFDD-BEC3-E8BA-C60021809C48}"/>
              </a:ext>
            </a:extLst>
          </p:cNvPr>
          <p:cNvSpPr txBox="1"/>
          <p:nvPr/>
        </p:nvSpPr>
        <p:spPr>
          <a:xfrm>
            <a:off x="3393738" y="4696679"/>
            <a:ext cx="2478913" cy="86690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Bef>
                <a:spcPts val="225"/>
              </a:spcBef>
              <a:spcAft>
                <a:spcPts val="225"/>
              </a:spcAft>
            </a:pPr>
            <a:r>
              <a:rPr lang="en-US" sz="1400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Guidance for how Waxhaw prioritizes transportation safety investment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8DB11A-8C2C-3F32-AF59-79A2A95AFAED}"/>
              </a:ext>
            </a:extLst>
          </p:cNvPr>
          <p:cNvSpPr txBox="1"/>
          <p:nvPr/>
        </p:nvSpPr>
        <p:spPr>
          <a:xfrm>
            <a:off x="8739690" y="4696679"/>
            <a:ext cx="2614110" cy="86690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Bef>
                <a:spcPts val="225"/>
              </a:spcBef>
              <a:spcAft>
                <a:spcPts val="225"/>
              </a:spcAft>
            </a:pPr>
            <a:r>
              <a:rPr lang="en-US" sz="1400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Actions and strategies that support the established shared vision – includes targets and goals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973AAA-4C21-7314-9048-E3CF5492FCB3}"/>
              </a:ext>
            </a:extLst>
          </p:cNvPr>
          <p:cNvSpPr txBox="1"/>
          <p:nvPr/>
        </p:nvSpPr>
        <p:spPr>
          <a:xfrm>
            <a:off x="6066715" y="1968909"/>
            <a:ext cx="2478913" cy="2478913"/>
          </a:xfrm>
          <a:prstGeom prst="ellipse">
            <a:avLst/>
          </a:prstGeom>
          <a:solidFill>
            <a:schemeClr val="accent4"/>
          </a:solidFill>
          <a:effectLst/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Counter-measures</a:t>
            </a:r>
            <a:endParaRPr lang="en-US" sz="1400"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12AA3DA-F058-5188-E03F-9C8198C6F085}"/>
              </a:ext>
            </a:extLst>
          </p:cNvPr>
          <p:cNvSpPr txBox="1"/>
          <p:nvPr/>
        </p:nvSpPr>
        <p:spPr>
          <a:xfrm>
            <a:off x="6066714" y="4696679"/>
            <a:ext cx="2478913" cy="86690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Bef>
                <a:spcPts val="225"/>
              </a:spcBef>
              <a:spcAft>
                <a:spcPts val="225"/>
              </a:spcAft>
            </a:pPr>
            <a:r>
              <a:rPr lang="en-US" sz="1400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Collection of design-focused best practices and programmatic strategies effective in improving safety</a:t>
            </a:r>
          </a:p>
        </p:txBody>
      </p:sp>
    </p:spTree>
    <p:extLst>
      <p:ext uri="{BB962C8B-B14F-4D97-AF65-F5344CB8AC3E}">
        <p14:creationId xmlns:p14="http://schemas.microsoft.com/office/powerpoint/2010/main" val="3904469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DC18E-2608-F84F-30E3-93DA6FD9D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DDD5620-186B-F7EE-ED56-02AFF4116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920" y="385445"/>
            <a:ext cx="8437880" cy="1325563"/>
          </a:xfrm>
        </p:spPr>
        <p:txBody>
          <a:bodyPr/>
          <a:lstStyle/>
          <a:p>
            <a:r>
              <a:rPr lang="en-US">
                <a:latin typeface="Poppins ExtraBold" panose="00000900000000000000" pitchFamily="2" charset="0"/>
                <a:cs typeface="Poppins ExtraBold" panose="00000900000000000000" pitchFamily="2" charset="0"/>
              </a:rPr>
              <a:t>Making the Region Safer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2902EC9-3D6D-78D2-30A2-2032E6208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-2416021" y="2396972"/>
            <a:ext cx="6858000" cy="2064058"/>
          </a:xfrm>
          <a:prstGeom prst="rect">
            <a:avLst/>
          </a:prstGeom>
        </p:spPr>
      </p:pic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6E8B43FA-84DB-02DA-01A3-C0D2BC86B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920" y="1711008"/>
            <a:ext cx="7995920" cy="4679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chemeClr val="accent2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A safe transportation network is a rising tide that lifts all boats</a:t>
            </a:r>
            <a:br>
              <a:rPr lang="en-US" sz="2400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</a:br>
            <a:r>
              <a:rPr lang="en-US" sz="1800">
                <a:solidFill>
                  <a:schemeClr val="accent2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Quality of life, equity, economic development, public health </a:t>
            </a:r>
          </a:p>
          <a:p>
            <a:pPr marL="0" indent="0">
              <a:buNone/>
            </a:pPr>
            <a:endParaRPr lang="en-US" sz="2400">
              <a:solidFill>
                <a:schemeClr val="accent2"/>
              </a:solidFill>
              <a:latin typeface="Poppins ExtraBold" panose="00000900000000000000" pitchFamily="2" charset="0"/>
              <a:cs typeface="Poppins ExtraBold" panose="00000900000000000000" pitchFamily="2" charset="0"/>
            </a:endParaRPr>
          </a:p>
          <a:p>
            <a:pPr marL="0" indent="0">
              <a:buNone/>
            </a:pPr>
            <a:r>
              <a:rPr lang="en-US" sz="2400">
                <a:solidFill>
                  <a:schemeClr val="accent2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SS4A is a great way to get funding for transportation safety</a:t>
            </a:r>
            <a:br>
              <a:rPr lang="en-US" sz="2400">
                <a:solidFill>
                  <a:schemeClr val="accent2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</a:b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57D8D"/>
                </a:solidFill>
                <a:effectLst/>
                <a:uLnTx/>
                <a:uFillTx/>
                <a:latin typeface="Poppins Light" panose="00000400000000000000" pitchFamily="2" charset="0"/>
                <a:ea typeface="+mn-ea"/>
                <a:cs typeface="Poppins Light" panose="00000400000000000000" pitchFamily="2" charset="0"/>
              </a:rPr>
              <a:t>Grant cycle is currently open for 2025 – current funding ends in 2026</a:t>
            </a:r>
            <a:endParaRPr lang="en-US" sz="2400">
              <a:solidFill>
                <a:schemeClr val="accent2"/>
              </a:solidFill>
              <a:latin typeface="Poppins ExtraBold" panose="00000900000000000000" pitchFamily="2" charset="0"/>
              <a:cs typeface="Poppins ExtraBold" panose="00000900000000000000" pitchFamily="2" charset="0"/>
            </a:endParaRPr>
          </a:p>
          <a:p>
            <a:pPr marL="0" indent="0">
              <a:buNone/>
            </a:pPr>
            <a:endParaRPr lang="en-US" sz="2400">
              <a:solidFill>
                <a:schemeClr val="accent2"/>
              </a:solidFill>
              <a:latin typeface="Poppins ExtraBold" panose="00000900000000000000" pitchFamily="2" charset="0"/>
              <a:cs typeface="Poppins ExtraBold" panose="00000900000000000000" pitchFamily="2" charset="0"/>
            </a:endParaRPr>
          </a:p>
          <a:p>
            <a:pPr marL="0" indent="0">
              <a:buNone/>
            </a:pPr>
            <a:r>
              <a:rPr lang="en-US" sz="2400">
                <a:solidFill>
                  <a:schemeClr val="accent2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Regional efforts already underway to improve transportation safety</a:t>
            </a:r>
            <a:br>
              <a:rPr lang="en-US" sz="2400">
                <a:solidFill>
                  <a:schemeClr val="accent2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</a:br>
            <a:r>
              <a:rPr lang="en-US" sz="1800">
                <a:solidFill>
                  <a:srgbClr val="057D8D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Village of Clemmons is working on a plan now, and City of Winston-Salem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57D8D"/>
                </a:solidFill>
                <a:effectLst/>
                <a:uLnTx/>
                <a:uFillTx/>
                <a:latin typeface="Poppins Light" panose="00000400000000000000" pitchFamily="2" charset="0"/>
                <a:ea typeface="+mn-ea"/>
                <a:cs typeface="Poppins Light" panose="00000400000000000000" pitchFamily="2" charset="0"/>
              </a:rPr>
              <a:t>Will be starting the process of creating a Safety Action Plan soon</a:t>
            </a:r>
            <a:endParaRPr lang="en-US" sz="2400">
              <a:solidFill>
                <a:schemeClr val="accent2"/>
              </a:solidFill>
              <a:latin typeface="Poppins ExtraBold" panose="00000900000000000000" pitchFamily="2" charset="0"/>
              <a:cs typeface="Poppins ExtraBold" panose="00000900000000000000" pitchFamily="2" charset="0"/>
            </a:endParaRPr>
          </a:p>
          <a:p>
            <a:endParaRPr lang="en-US" sz="2400">
              <a:solidFill>
                <a:schemeClr val="accent2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  <a:p>
            <a:endParaRPr lang="en-US" sz="2400">
              <a:solidFill>
                <a:schemeClr val="accent2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706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inston-Salem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2E3C8C"/>
      </a:accent1>
      <a:accent2>
        <a:srgbClr val="057D8D"/>
      </a:accent2>
      <a:accent3>
        <a:srgbClr val="1790BF"/>
      </a:accent3>
      <a:accent4>
        <a:srgbClr val="39BFA7"/>
      </a:accent4>
      <a:accent5>
        <a:srgbClr val="D9BC2B"/>
      </a:accent5>
      <a:accent6>
        <a:srgbClr val="D93E30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2a9fb5-2934-44b7-b004-1bfc613dfd3c">
      <Terms xmlns="http://schemas.microsoft.com/office/infopath/2007/PartnerControls"/>
    </lcf76f155ced4ddcb4097134ff3c332f>
    <TaxCatchAll xmlns="caee6438-327b-4b73-ac21-a7b49c3fb4ff" xsi:nil="true"/>
  </documentManagement>
</p:properties>
</file>

<file path=customXml/item2.xml><?xml version="1.0" encoding="utf-8"?>
<?mso-contentType ?>
<spe:Receivers xmlns:spe="http://schemas.microsoft.com/sharepoint/events"/>
</file>

<file path=customXml/item3.xml><?xml version="1.0" encoding="utf-8"?>
<?mso-contentType ?>
<SharedContentType xmlns="Microsoft.SharePoint.Taxonomy.ContentTypeSync" SourceId="781a52b0-d0f4-44f0-98bb-0d102f5fd161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DA0F30B2540D4C8032E6D7897DB520" ma:contentTypeVersion="16" ma:contentTypeDescription="Create a new document." ma:contentTypeScope="" ma:versionID="127705fc8919f97df379829db5415efb">
  <xsd:schema xmlns:xsd="http://www.w3.org/2001/XMLSchema" xmlns:xs="http://www.w3.org/2001/XMLSchema" xmlns:p="http://schemas.microsoft.com/office/2006/metadata/properties" xmlns:ns2="c18e8617-fc0f-4dda-a87a-c0ec120ddf92" xmlns:ns3="cd2a9fb5-2934-44b7-b004-1bfc613dfd3c" xmlns:ns4="caee6438-327b-4b73-ac21-a7b49c3fb4ff" targetNamespace="http://schemas.microsoft.com/office/2006/metadata/properties" ma:root="true" ma:fieldsID="89e9db8e5d2f4366614ea0563cd4e9fa" ns2:_="" ns3:_="" ns4:_="">
    <xsd:import namespace="c18e8617-fc0f-4dda-a87a-c0ec120ddf92"/>
    <xsd:import namespace="cd2a9fb5-2934-44b7-b004-1bfc613dfd3c"/>
    <xsd:import namespace="caee6438-327b-4b73-ac21-a7b49c3fb4ff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4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8e8617-fc0f-4dda-a87a-c0ec120ddf9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2a9fb5-2934-44b7-b004-1bfc613df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81a52b0-d0f4-44f0-98bb-0d102f5fd1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ee6438-327b-4b73-ac21-a7b49c3fb4ff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95f593f-f4f7-4e26-a1c6-693936b142cf}" ma:internalName="TaxCatchAll" ma:showField="CatchAllData" ma:web="caee6438-327b-4b73-ac21-a7b49c3fb4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C7D978-1EA4-4576-8EA8-E8A3516F13CA}">
  <ds:schemaRefs>
    <ds:schemaRef ds:uri="c18e8617-fc0f-4dda-a87a-c0ec120ddf92"/>
    <ds:schemaRef ds:uri="caee6438-327b-4b73-ac21-a7b49c3fb4ff"/>
    <ds:schemaRef ds:uri="cd2a9fb5-2934-44b7-b004-1bfc613dfd3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373D315-1BE3-4C8C-B5ED-2CC4C721CAE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73C43FB4-2623-4DA0-A69F-7344619AF7E0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DDAF865-238A-4985-8009-AF9ED3DE2F89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64F45957-B064-4DCE-B411-1B151D01A760}">
  <ds:schemaRefs>
    <ds:schemaRef ds:uri="c18e8617-fc0f-4dda-a87a-c0ec120ddf92"/>
    <ds:schemaRef ds:uri="caee6438-327b-4b73-ac21-a7b49c3fb4ff"/>
    <ds:schemaRef ds:uri="cd2a9fb5-2934-44b7-b004-1bfc613dfd3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615</Words>
  <Application>Microsoft Office PowerPoint</Application>
  <PresentationFormat>Widescreen</PresentationFormat>
  <Paragraphs>84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Poppins</vt:lpstr>
      <vt:lpstr>Poppins ExtraBold</vt:lpstr>
      <vt:lpstr>Poppins Light</vt:lpstr>
      <vt:lpstr>Office Theme</vt:lpstr>
      <vt:lpstr>WINSTON-SALEM AREA TPO</vt:lpstr>
      <vt:lpstr>01.</vt:lpstr>
      <vt:lpstr>How safe our we today?</vt:lpstr>
      <vt:lpstr>How safe are  we today?</vt:lpstr>
      <vt:lpstr>How safe are  we today?</vt:lpstr>
      <vt:lpstr>Demographic Considerations</vt:lpstr>
      <vt:lpstr>02.</vt:lpstr>
      <vt:lpstr>What is SS4A?</vt:lpstr>
      <vt:lpstr>What is SS4A?</vt:lpstr>
      <vt:lpstr>What is a Safety Action Plan (SAP)?</vt:lpstr>
      <vt:lpstr>Safety Action Plan Requirements</vt:lpstr>
      <vt:lpstr>High-Injury  Network (HIN)</vt:lpstr>
      <vt:lpstr>Key Recommendations in a SAP</vt:lpstr>
      <vt:lpstr>Making the Region Safer</vt:lpstr>
    </vt:vector>
  </TitlesOfParts>
  <Company>Kimley-Horn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Pileggi, John</dc:creator>
  <cp:lastModifiedBy>Heyward, Nathaniel</cp:lastModifiedBy>
  <cp:revision>1</cp:revision>
  <dcterms:created xsi:type="dcterms:W3CDTF">2024-09-30T12:54:08Z</dcterms:created>
  <dcterms:modified xsi:type="dcterms:W3CDTF">2025-04-28T21:13:48Z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0x01010043DA0F30B2540D4C8032E6D7897DB520</vt:lpwstr>
  </property>
  <property fmtid="{D5CDD505-2E9C-101B-9397-08002B2CF9AE}" pid="3" name="MediaServiceImageTags">
    <vt:lpwstr/>
  </property>
</Properties>
</file>